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xlsx"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media/image4.jpeg" ContentType="image/jpeg"/>
  <Override PartName="/ppt/media/Sector_Leisure_400x300.jpg" ContentType="image/jpeg"/>
  <Override PartName="/ppt/media/slide_7/image4.jpeg" ContentType="image/jpeg"/>
  <Override PartName="/ppt/charts/slide_8/chart1.xml" ContentType="application/vnd.openxmlformats-officedocument.drawingml.chart+xml"/>
  <Override PartName="/ppt/tags/slide_8/tag2.xml" ContentType="application/vnd.openxmlformats-officedocument.presentationml.tags+xml"/>
  <Override PartName="/ppt/tags/slide_8/tag1.xml" ContentType="application/vnd.openxmlformats-officedocument.presentationml.tags+xml"/>
  <Override PartName="/ppt/charts/slide_9/chart2.xml" ContentType="application/vnd.openxmlformats-officedocument.drawingml.chart+xml"/>
  <Override PartName="/ppt/tags/slide_9/tag4.xml" ContentType="application/vnd.openxmlformats-officedocument.presentationml.tags+xml"/>
  <Override PartName="/ppt/tags/slide_9/tag3.xml" ContentType="application/vnd.openxmlformats-officedocument.presentationml.tags+xml"/>
  <Override PartName="/ppt/drawings/slide_9/drawing1.xml" ContentType="application/vnd.openxmlformats-officedocument.drawingml.chartshapes+xml"/>
  <Override PartName="/ppt/charts/slide_10/chart3.xml" ContentType="application/vnd.openxmlformats-officedocument.drawingml.chart+xml"/>
  <Override PartName="/ppt/tags/slide_10/tag6.xml" ContentType="application/vnd.openxmlformats-officedocument.presentationml.tags+xml"/>
  <Override PartName="/ppt/tags/slide_10/tag5.xml" ContentType="application/vnd.openxmlformats-officedocument.presentationml.tags+xml"/>
  <Override PartName="/ppt/drawings/slide_10/drawing2.xml" ContentType="application/vnd.openxmlformats-officedocument.drawingml.chartshapes+xml"/>
  <Override PartName="/ppt/charts/slide_11/chart4.xml" ContentType="application/vnd.openxmlformats-officedocument.drawingml.chart+xml"/>
  <Override PartName="/ppt/tags/slide_11/tag8.xml" ContentType="application/vnd.openxmlformats-officedocument.presentationml.tags+xml"/>
  <Override PartName="/ppt/tags/slide_11/tag7.xml" ContentType="application/vnd.openxmlformats-officedocument.presentationml.tags+xml"/>
  <Override PartName="/ppt/drawings/slide_11/drawing3.xml" ContentType="application/vnd.openxmlformats-officedocument.drawingml.chartshapes+xml"/>
  <Override PartName="/ppt/charts/slide_12/chart5.xml" ContentType="application/vnd.openxmlformats-officedocument.drawingml.chart+xml"/>
  <Override PartName="/ppt/tags/slide_12/tag10.xml" ContentType="application/vnd.openxmlformats-officedocument.presentationml.tags+xml"/>
  <Override PartName="/ppt/tags/slide_12/tag9.xml" ContentType="application/vnd.openxmlformats-officedocument.presentationml.tags+xml"/>
  <Override PartName="/ppt/drawings/slide_12/drawing4.xml" ContentType="application/vnd.openxmlformats-officedocument.drawingml.chartshapes+xml"/>
  <Override PartName="/ppt/charts/slide_13/chart6.xml" ContentType="application/vnd.openxmlformats-officedocument.drawingml.chart+xml"/>
  <Override PartName="/ppt/tags/slide_13/tag12.xml" ContentType="application/vnd.openxmlformats-officedocument.presentationml.tags+xml"/>
  <Override PartName="/ppt/tags/slide_13/tag11.xml" ContentType="application/vnd.openxmlformats-officedocument.presentationml.tags+xml"/>
  <Override PartName="/ppt/drawings/slide_13/drawing5.xml" ContentType="application/vnd.openxmlformats-officedocument.drawingml.chartshapes+xml"/>
  <Override PartName="/ppt/charts/slide_14/chart7.xml" ContentType="application/vnd.openxmlformats-officedocument.drawingml.chart+xml"/>
  <Override PartName="/ppt/tags/slide_14/tag14.xml" ContentType="application/vnd.openxmlformats-officedocument.presentationml.tags+xml"/>
  <Override PartName="/ppt/tags/slide_14/tag13.xml" ContentType="application/vnd.openxmlformats-officedocument.presentationml.tags+xml"/>
  <Override PartName="/ppt/drawings/slide_14/drawing6.xml" ContentType="application/vnd.openxmlformats-officedocument.drawingml.chartshapes+xml"/>
  <Override PartName="/ppt/charts/slide_15/chart8.xml" ContentType="application/vnd.openxmlformats-officedocument.drawingml.chart+xml"/>
  <Override PartName="/ppt/tags/slide_15/tag16.xml" ContentType="application/vnd.openxmlformats-officedocument.presentationml.tags+xml"/>
  <Override PartName="/ppt/tags/slide_15/tag15.xml" ContentType="application/vnd.openxmlformats-officedocument.presentationml.tags+xml"/>
  <Override PartName="/ppt/drawings/slide_15/drawing7.xml" ContentType="application/vnd.openxmlformats-officedocument.drawingml.chartshapes+xml"/>
  <Override PartName="/ppt/charts/slide_16/chart9.xml" ContentType="application/vnd.openxmlformats-officedocument.drawingml.chart+xml"/>
  <Override PartName="/ppt/tags/slide_16/tag18.xml" ContentType="application/vnd.openxmlformats-officedocument.presentationml.tags+xml"/>
  <Override PartName="/ppt/tags/slide_16/tag17.xml" ContentType="application/vnd.openxmlformats-officedocument.presentationml.tags+xml"/>
  <Override PartName="/ppt/drawings/slide_16/drawing8.xml" ContentType="application/vnd.openxmlformats-officedocument.drawingml.chartshapes+xml"/>
  <Override PartName="/ppt/charts/slide_17/chart10.xml" ContentType="application/vnd.openxmlformats-officedocument.drawingml.chart+xml"/>
  <Override PartName="/ppt/tags/slide_17/tag20.xml" ContentType="application/vnd.openxmlformats-officedocument.presentationml.tags+xml"/>
  <Override PartName="/ppt/tags/slide_17/tag19.xml" ContentType="application/vnd.openxmlformats-officedocument.presentationml.tags+xml"/>
  <Override PartName="/ppt/drawings/slide_17/drawing9.xml" ContentType="application/vnd.openxmlformats-officedocument.drawingml.chartshapes+xml"/>
  <Override PartName="/ppt/charts/slide_18/chart11.xml" ContentType="application/vnd.openxmlformats-officedocument.drawingml.chart+xml"/>
  <Override PartName="/ppt/tags/slide_18/tag22.xml" ContentType="application/vnd.openxmlformats-officedocument.presentationml.tags+xml"/>
  <Override PartName="/ppt/tags/slide_18/tag21.xml" ContentType="application/vnd.openxmlformats-officedocument.presentationml.tags+xml"/>
  <Override PartName="/ppt/drawings/slide_18/drawing10.xml" ContentType="application/vnd.openxmlformats-officedocument.drawingml.chartshapes+xml"/>
  <Override PartName="/ppt/media/slide_20/image5.jpeg" ContentType="image/jpeg"/>
  <Override PartName="/ppt/charts/slide_20/chart12.xml" ContentType="application/vnd.openxmlformats-officedocument.drawingml.chart+xml"/>
  <Override PartName="/ppt/media/slide_21/image6.jpeg" ContentType="image/jpeg"/>
  <Override PartName="/ppt/charts/slide_21/chart13.xml" ContentType="application/vnd.openxmlformats-officedocument.drawingml.chart+xml"/>
  <Override PartName="/ppt/media/slide_22/image7.jpeg" ContentType="image/jpeg"/>
  <Override PartName="/ppt/charts/slide_22/chart14.xml" ContentType="application/vnd.openxmlformats-officedocument.drawingml.chart+xml"/>
  <Override PartName="/ppt/media/slide_23/image8.jpeg" ContentType="image/jpeg"/>
  <Override PartName="/ppt/charts/slide_23/chart15.xml" ContentType="application/vnd.openxmlformats-officedocument.drawingml.chart+xml"/>
  <Override PartName="/ppt/media/slide_24/image9.jpeg" ContentType="image/jpeg"/>
  <Override PartName="/ppt/charts/slide_24/chart16.xml" ContentType="application/vnd.openxmlformats-officedocument.drawingml.chart+xml"/>
  <Override PartName="/ppt/media/slide_25/image10.jpeg" ContentType="image/jpeg"/>
  <Override PartName="/ppt/charts/slide_25/chart17.xml" ContentType="application/vnd.openxmlformats-officedocument.drawingml.chart+xml"/>
  <Override PartName="/ppt/media/slide_26/image11.jpeg" ContentType="image/jpeg"/>
  <Override PartName="/ppt/charts/slide_26/chart18.xml" ContentType="application/vnd.openxmlformats-officedocument.drawingml.chart+xml"/>
  <Override PartName="/ppt/media/slide_27/image12.jpeg" ContentType="image/jpeg"/>
  <Override PartName="/ppt/charts/slide_27/chart19.xml" ContentType="application/vnd.openxmlformats-officedocument.drawingml.chart+xml"/>
  <Override PartName="/ppt/media/slide_28/image13.jpeg" ContentType="image/jpeg"/>
  <Override PartName="/ppt/charts/slide_28/chart20.xml" ContentType="application/vnd.openxmlformats-officedocument.drawingml.chart+xml"/>
  <Override PartName="/ppt/media/slide_29/image14.jpeg" ContentType="image/jpeg"/>
  <Override PartName="/ppt/charts/slide_29/chart21.xml" ContentType="application/vnd.openxmlformats-officedocument.drawingml.chart+xml"/>
  <Override PartName="/ppt/media/slide_30/image15.jpeg" ContentType="image/jpeg"/>
  <Override PartName="/ppt/charts/slide_30/chart22.xml" ContentType="application/vnd.openxmlformats-officedocument.drawingml.chart+xml"/>
  <Override PartName="/ppt/media/slide_31/image16.jpeg" ContentType="image/jpeg"/>
  <Override PartName="/ppt/charts/slide_31/chart23.xml" ContentType="application/vnd.openxmlformats-officedocument.drawingml.chart+xml"/>
  <Override PartName="/ppt/media/slide_32/image17.jpeg" ContentType="image/jpeg"/>
  <Override PartName="/ppt/charts/slide_32/chart24.xml" ContentType="application/vnd.openxmlformats-officedocument.drawingml.chart+xml"/>
  <Override PartName="/ppt/media/slide_33/image18.jpeg" ContentType="image/jpeg"/>
  <Override PartName="/ppt/charts/slide_33/chart25.xml" ContentType="application/vnd.openxmlformats-officedocument.drawingml.chart+xml"/>
  <Override PartName="/ppt/media/slide_34/image19.jpeg" ContentType="image/jpeg"/>
  <Override PartName="/ppt/charts/slide_34/chart26.xml" ContentType="application/vnd.openxmlformats-officedocument.drawingml.chart+xml"/>
  <Override PartName="/ppt/media/slide_36/image4.jpeg" ContentType="image/jpeg"/>
  <Override PartName="/ppt/charts/slide_37/chart1.xml" ContentType="application/vnd.openxmlformats-officedocument.drawingml.chart+xml"/>
  <Override PartName="/ppt/charts/slide_38/chart2.xml" ContentType="application/vnd.openxmlformats-officedocument.drawingml.chart+xml"/>
  <Override PartName="/ppt/charts/slide_39/chart3.xml" ContentType="application/vnd.openxmlformats-officedocument.drawingml.chart+xml"/>
  <Override PartName="/ppt/theme/slide_40/themeOverride1.xml" ContentType="application/vnd.openxmlformats-officedocument.themeOverride+xml"/>
  <Override PartName="/ppt/charts/slide_40/chart4.xml" ContentType="application/vnd.openxmlformats-officedocument.drawingml.chart+xml"/>
  <Override PartName="/ppt/theme/slide_41/themeOverride2.xml" ContentType="application/vnd.openxmlformats-officedocument.themeOverride+xml"/>
  <Override PartName="/ppt/charts/slide_41/chart5.xml" ContentType="application/vnd.openxmlformats-officedocument.drawingml.chart+xml"/>
  <Override PartName="/ppt/theme/slide_42/themeOverride3.xml" ContentType="application/vnd.openxmlformats-officedocument.themeOverride+xml"/>
  <Override PartName="/ppt/charts/slide_42/chart6.xml" ContentType="application/vnd.openxmlformats-officedocument.drawingml.chart+xml"/>
  <Override PartName="/ppt/theme/slide_43/themeOverride4.xml" ContentType="application/vnd.openxmlformats-officedocument.themeOverride+xml"/>
  <Override PartName="/ppt/charts/slide_43/chart7.xml" ContentType="application/vnd.openxmlformats-officedocument.drawingml.chart+xml"/>
  <Override PartName="/ppt/theme/slide_44/themeOverride5.xml" ContentType="application/vnd.openxmlformats-officedocument.themeOverride+xml"/>
  <Override PartName="/ppt/charts/slide_44/chart8.xml" ContentType="application/vnd.openxmlformats-officedocument.drawingml.chart+xml"/>
  <Override PartName="/ppt/theme/slide_45/themeOverride6.xml" ContentType="application/vnd.openxmlformats-officedocument.themeOverride+xml"/>
  <Override PartName="/ppt/charts/slide_45/chart9.xml" ContentType="application/vnd.openxmlformats-officedocument.drawingml.chart+xml"/>
  <Override PartName="/ppt/theme/slide_46/themeOverride7.xml" ContentType="application/vnd.openxmlformats-officedocument.themeOverride+xml"/>
  <Override PartName="/ppt/charts/slide_46/chart10.xml" ContentType="application/vnd.openxmlformats-officedocument.drawingml.chart+xml"/>
  <Override PartName="/ppt/theme/slide_47/themeOverride8.xml" ContentType="application/vnd.openxmlformats-officedocument.themeOverride+xml"/>
  <Override PartName="/ppt/charts/slide_47/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Lst>
  <p:notesMasterIdLst>
    <p:notesMasterId r:id="rId2"/>
  </p:notesMasterIdLst>
  <p:sldIdLst>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2F2F2"/>
    <a:srgbClr val="35BDB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4" autoAdjust="0"/>
  </p:normalViewPr>
  <p:slideViewPr>
    <p:cSldViewPr>
      <p:cViewPr varScale="1">
        <p:scale>
          <a:sx n="58" d="100"/>
          <a:sy n="58" d="100"/>
        </p:scale>
        <p:origin x="-1170"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868100" cy="36868100"/>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
<Relationship Id="rId2" Type="http://schemas.openxmlformats.org/officeDocument/2006/relationships/notesMaster" Target="notesMasters/notesMaster1.xml"/>
<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
  <Relationship Id="rId52" Type="http://schemas.openxmlformats.org/officeDocument/2006/relationships/presProps" Target="presProps.xml"/>
  <Relationship Id="rId53" Type="http://schemas.openxmlformats.org/officeDocument/2006/relationships/viewProps" Target="viewProps.xml"/>
  <Relationship Id="rId54" Type="http://schemas.openxmlformats.org/officeDocument/2006/relationships/theme" Target="theme/theme1.xml"/>
  <Relationship Id="rId55" Type="http://schemas.openxmlformats.org/officeDocument/2006/relationships/tableStyles" Target="tableStyles.xml"/>
  <Relationship Id="rId56" Type="http://schemas.openxmlformats.org/officeDocument/2006/relationships/customXml" Target="../customXml/item1.xml"/>
  <Relationship Id="rId57" Type="http://schemas.openxmlformats.org/officeDocument/2006/relationships/customXml" Target="../customXml/item2.xml"/>
  <Relationship Id="rId58" Type="http://schemas.openxmlformats.org/officeDocument/2006/relationships/customXml" Target="../customXml/item3.xml"/>
</Relationships>
</file>

<file path=ppt/charts/slide_10/_rels/chart3.xml.rels><?xml version="1.0" encoding="UTF-8" standalone="yes"?>
<Relationships xmlns="http://schemas.openxmlformats.org/package/2006/relationships"><Relationship Id="rId2" Type="http://schemas.openxmlformats.org/officeDocument/2006/relationships/chartUserShapes" Target="../../drawings/slide_10/drawing2.xml"/><Relationship Id="rId1" Type="http://schemas.openxmlformats.org/officeDocument/2006/relationships/package" Target="../../embeddings/slide_10/Microsoft_Office_Excel_Worksheet3.xlsx"/></Relationships>
</file>

<file path=ppt/charts/slide_10/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catAx>
      <c:valAx>
        <c:axId val="12382144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1/_rels/chart4.xml.rels><?xml version="1.0" encoding="UTF-8" standalone="yes"?>
<Relationships xmlns="http://schemas.openxmlformats.org/package/2006/relationships"><Relationship Id="rId2" Type="http://schemas.openxmlformats.org/officeDocument/2006/relationships/chartUserShapes" Target="../../drawings/slide_11/drawing3.xml"/><Relationship Id="rId1" Type="http://schemas.openxmlformats.org/officeDocument/2006/relationships/package" Target="../../embeddings/slide_11/Microsoft_Office_Excel_Worksheet4.xlsx"/></Relationships>
</file>

<file path=ppt/charts/slide_1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catAx>
      <c:valAx>
        <c:axId val="124019072"/>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2/_rels/chart5.xml.rels><?xml version="1.0" encoding="UTF-8" standalone="yes"?>
<Relationships xmlns="http://schemas.openxmlformats.org/package/2006/relationships"><Relationship Id="rId2" Type="http://schemas.openxmlformats.org/officeDocument/2006/relationships/chartUserShapes" Target="../../drawings/slide_12/drawing4.xml"/><Relationship Id="rId1" Type="http://schemas.openxmlformats.org/officeDocument/2006/relationships/package" Target="../../embeddings/slide_12/Microsoft_Office_Excel_Worksheet5.xlsx"/></Relationships>
</file>

<file path=ppt/charts/slide_1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catAx>
      <c:valAx>
        <c:axId val="124236928"/>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3/_rels/chart6.xml.rels><?xml version="1.0" encoding="UTF-8" standalone="yes"?>
<Relationships xmlns="http://schemas.openxmlformats.org/package/2006/relationships"><Relationship Id="rId2" Type="http://schemas.openxmlformats.org/officeDocument/2006/relationships/chartUserShapes" Target="../../drawings/slide_13/drawing5.xml"/><Relationship Id="rId1" Type="http://schemas.openxmlformats.org/officeDocument/2006/relationships/package" Target="../../embeddings/slide_13/Microsoft_Office_Excel_Worksheet6.xlsx"/></Relationships>
</file>

<file path=ppt/charts/slide_1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catAx>
      <c:valAx>
        <c:axId val="12452032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4/_rels/chart7.xml.rels><?xml version="1.0" encoding="UTF-8" standalone="yes"?>
<Relationships xmlns="http://schemas.openxmlformats.org/package/2006/relationships"><Relationship Id="rId2" Type="http://schemas.openxmlformats.org/officeDocument/2006/relationships/chartUserShapes" Target="../../drawings/slide_14/drawing6.xml"/><Relationship Id="rId1" Type="http://schemas.openxmlformats.org/officeDocument/2006/relationships/package" Target="../../embeddings/slide_14/Microsoft_Office_Excel_Worksheet7.xlsx"/></Relationships>
</file>

<file path=ppt/charts/slide_14/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catAx>
      <c:valAx>
        <c:axId val="12479961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5/_rels/chart8.xml.rels><?xml version="1.0" encoding="UTF-8" standalone="yes"?>
<Relationships xmlns="http://schemas.openxmlformats.org/package/2006/relationships"><Relationship Id="rId2" Type="http://schemas.openxmlformats.org/officeDocument/2006/relationships/chartUserShapes" Target="../../drawings/slide_15/drawing7.xml"/><Relationship Id="rId1" Type="http://schemas.openxmlformats.org/officeDocument/2006/relationships/package" Target="../../embeddings/slide_15/Microsoft_Office_Excel_Worksheet8.xlsx"/></Relationships>
</file>

<file path=ppt/charts/slide_15/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catAx>
      <c:valAx>
        <c:axId val="124980608"/>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6/_rels/chart9.xml.rels><?xml version="1.0" encoding="UTF-8" standalone="yes"?>
<Relationships xmlns="http://schemas.openxmlformats.org/package/2006/relationships"><Relationship Id="rId2" Type="http://schemas.openxmlformats.org/officeDocument/2006/relationships/chartUserShapes" Target="../../drawings/slide_16/drawing8.xml"/><Relationship Id="rId1" Type="http://schemas.openxmlformats.org/officeDocument/2006/relationships/package" Target="../../embeddings/slide_16/Microsoft_Office_Excel_Worksheet9.xlsx"/></Relationships>
</file>

<file path=ppt/charts/slide_16/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catAx>
      <c:valAx>
        <c:axId val="125247872"/>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7/_rels/chart10.xml.rels><?xml version="1.0" encoding="UTF-8" standalone="yes"?>
<Relationships xmlns="http://schemas.openxmlformats.org/package/2006/relationships"><Relationship Id="rId2" Type="http://schemas.openxmlformats.org/officeDocument/2006/relationships/chartUserShapes" Target="../../drawings/slide_17/drawing9.xml"/><Relationship Id="rId1" Type="http://schemas.openxmlformats.org/officeDocument/2006/relationships/package" Target="../../embeddings/slide_17/Microsoft_Office_Excel_Worksheet10.xlsx"/></Relationships>
</file>

<file path=ppt/charts/slide_17/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catAx>
      <c:valAx>
        <c:axId val="12551936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8/_rels/chart11.xml.rels><?xml version="1.0" encoding="UTF-8" standalone="yes"?>
<Relationships xmlns="http://schemas.openxmlformats.org/package/2006/relationships"><Relationship Id="rId2" Type="http://schemas.openxmlformats.org/officeDocument/2006/relationships/chartUserShapes" Target="../../drawings/slide_18/drawing10.xml"/><Relationship Id="rId1" Type="http://schemas.openxmlformats.org/officeDocument/2006/relationships/package" Target="../../embeddings/slide_18/Microsoft_Office_Excel_Worksheet11.xlsx"/></Relationships>
</file>

<file path=ppt/charts/slide_18/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catAx>
      <c:valAx>
        <c:axId val="12567577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20/_rels/chart12.xml.rels><?xml version="1.0" encoding="UTF-8" standalone="yes"?>
<Relationships xmlns="http://schemas.openxmlformats.org/package/2006/relationships"><Relationship Id="rId1" Type="http://schemas.openxmlformats.org/officeDocument/2006/relationships/package" Target="../../embeddings/slide_20/Microsoft_Office_Excel_Worksheet12.xlsx"/></Relationships>
</file>

<file path=ppt/charts/slide_20/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axPos val="l"/>
        <c:majorTickMark val="none"/>
        <c:tickLblPos val="nextTo"/>
        <c:txPr>
          <a:bodyPr rot="0" vert="horz"/>
          <a:lstStyle/>
          <a:p>
            <a:pPr>
              <a:defRPr/>
            </a:pPr>
            <a:endParaRPr lang="en-US"/>
          </a:p>
        </c:txPr>
        <c:crossAx val="127049728"/>
        <c:crosses val="autoZero"/>
        <c:auto val="1"/>
        <c:lblAlgn val="ctr"/>
        <c:lblOffset val="100"/>
        <c:tickLblSkip val="1"/>
      </c:catAx>
      <c:valAx>
        <c:axId val="127049728"/>
        <c:scaling>
          <c:orientation val="minMax"/>
          <c:max val="1"/>
        </c:scaling>
        <c:axPos val="t"/>
        <c:numFmt formatCode="0%" sourceLinked="0"/>
        <c:tickLblPos val="nextTo"/>
        <c:crossAx val="12694144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1/_rels/chart13.xml.rels><?xml version="1.0" encoding="UTF-8" standalone="yes"?>
<Relationships xmlns="http://schemas.openxmlformats.org/package/2006/relationships"><Relationship Id="rId1" Type="http://schemas.openxmlformats.org/officeDocument/2006/relationships/package" Target="../../embeddings/slide_21/Microsoft_Office_Excel_Worksheet13.xlsx"/></Relationships>
</file>

<file path=ppt/charts/slide_21/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axPos val="l"/>
        <c:majorTickMark val="none"/>
        <c:tickLblPos val="nextTo"/>
        <c:txPr>
          <a:bodyPr rot="0" vert="horz"/>
          <a:lstStyle/>
          <a:p>
            <a:pPr>
              <a:defRPr/>
            </a:pPr>
            <a:endParaRPr lang="en-US"/>
          </a:p>
        </c:txPr>
        <c:crossAx val="127194240"/>
        <c:crosses val="autoZero"/>
        <c:auto val="1"/>
        <c:lblAlgn val="ctr"/>
        <c:lblOffset val="100"/>
        <c:tickLblSkip val="1"/>
      </c:catAx>
      <c:valAx>
        <c:axId val="127194240"/>
        <c:scaling>
          <c:orientation val="minMax"/>
          <c:max val="1"/>
        </c:scaling>
        <c:axPos val="t"/>
        <c:numFmt formatCode="0%" sourceLinked="0"/>
        <c:tickLblPos val="nextTo"/>
        <c:crossAx val="1271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2/_rels/chart14.xml.rels><?xml version="1.0" encoding="UTF-8" standalone="yes"?>
<Relationships xmlns="http://schemas.openxmlformats.org/package/2006/relationships"><Relationship Id="rId1" Type="http://schemas.openxmlformats.org/officeDocument/2006/relationships/package" Target="../../embeddings/slide_22/Microsoft_Office_Excel_Worksheet14.xlsx"/></Relationships>
</file>

<file path=ppt/charts/slide_22/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axPos val="l"/>
        <c:majorTickMark val="none"/>
        <c:tickLblPos val="nextTo"/>
        <c:txPr>
          <a:bodyPr rot="0" vert="horz"/>
          <a:lstStyle/>
          <a:p>
            <a:pPr>
              <a:defRPr/>
            </a:pPr>
            <a:endParaRPr lang="en-US"/>
          </a:p>
        </c:txPr>
        <c:crossAx val="127408384"/>
        <c:crosses val="autoZero"/>
        <c:auto val="1"/>
        <c:lblAlgn val="ctr"/>
        <c:lblOffset val="100"/>
        <c:tickLblSkip val="1"/>
      </c:catAx>
      <c:valAx>
        <c:axId val="127408384"/>
        <c:scaling>
          <c:orientation val="minMax"/>
          <c:max val="1"/>
        </c:scaling>
        <c:axPos val="t"/>
        <c:numFmt formatCode="0%" sourceLinked="0"/>
        <c:tickLblPos val="nextTo"/>
        <c:crossAx val="127406848"/>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3/_rels/chart15.xml.rels><?xml version="1.0" encoding="UTF-8" standalone="yes"?>
<Relationships xmlns="http://schemas.openxmlformats.org/package/2006/relationships"><Relationship Id="rId1" Type="http://schemas.openxmlformats.org/officeDocument/2006/relationships/package" Target="../../embeddings/slide_23/Microsoft_Office_Excel_Worksheet15.xlsx"/></Relationships>
</file>

<file path=ppt/charts/slide_23/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axPos val="l"/>
        <c:majorTickMark val="none"/>
        <c:tickLblPos val="nextTo"/>
        <c:txPr>
          <a:bodyPr rot="0" vert="horz"/>
          <a:lstStyle/>
          <a:p>
            <a:pPr>
              <a:defRPr/>
            </a:pPr>
            <a:endParaRPr lang="en-US"/>
          </a:p>
        </c:txPr>
        <c:crossAx val="127507840"/>
        <c:crosses val="autoZero"/>
        <c:auto val="1"/>
        <c:lblAlgn val="ctr"/>
        <c:lblOffset val="100"/>
        <c:tickLblSkip val="1"/>
      </c:catAx>
      <c:valAx>
        <c:axId val="127507840"/>
        <c:scaling>
          <c:orientation val="minMax"/>
          <c:max val="1"/>
        </c:scaling>
        <c:axPos val="t"/>
        <c:numFmt formatCode="0%" sourceLinked="0"/>
        <c:tickLblPos val="nextTo"/>
        <c:crossAx val="1275063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4/_rels/chart16.xml.rels><?xml version="1.0" encoding="UTF-8" standalone="yes"?>
<Relationships xmlns="http://schemas.openxmlformats.org/package/2006/relationships"><Relationship Id="rId1" Type="http://schemas.openxmlformats.org/officeDocument/2006/relationships/package" Target="../../embeddings/slide_24/Microsoft_Office_Excel_Worksheet16.xlsx"/></Relationships>
</file>

<file path=ppt/charts/slide_24/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axPos val="l"/>
        <c:majorTickMark val="none"/>
        <c:tickLblPos val="nextTo"/>
        <c:txPr>
          <a:bodyPr rot="0" vert="horz"/>
          <a:lstStyle/>
          <a:p>
            <a:pPr>
              <a:defRPr/>
            </a:pPr>
            <a:endParaRPr lang="en-US"/>
          </a:p>
        </c:txPr>
        <c:crossAx val="127763200"/>
        <c:crosses val="autoZero"/>
        <c:auto val="1"/>
        <c:lblAlgn val="ctr"/>
        <c:lblOffset val="100"/>
        <c:tickLblSkip val="1"/>
      </c:catAx>
      <c:valAx>
        <c:axId val="127763200"/>
        <c:scaling>
          <c:orientation val="minMax"/>
          <c:max val="1"/>
        </c:scaling>
        <c:axPos val="t"/>
        <c:numFmt formatCode="0%" sourceLinked="0"/>
        <c:tickLblPos val="nextTo"/>
        <c:crossAx val="12774912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5/_rels/chart17.xml.rels><?xml version="1.0" encoding="UTF-8" standalone="yes"?>
<Relationships xmlns="http://schemas.openxmlformats.org/package/2006/relationships"><Relationship Id="rId1" Type="http://schemas.openxmlformats.org/officeDocument/2006/relationships/package" Target="../../embeddings/slide_25/Microsoft_Office_Excel_Worksheet17.xlsx"/></Relationships>
</file>

<file path=ppt/charts/slide_25/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axPos val="l"/>
        <c:majorTickMark val="none"/>
        <c:tickLblPos val="nextTo"/>
        <c:txPr>
          <a:bodyPr rot="0" vert="horz"/>
          <a:lstStyle/>
          <a:p>
            <a:pPr>
              <a:defRPr/>
            </a:pPr>
            <a:endParaRPr lang="en-US"/>
          </a:p>
        </c:txPr>
        <c:crossAx val="127948672"/>
        <c:crosses val="autoZero"/>
        <c:auto val="1"/>
        <c:lblAlgn val="ctr"/>
        <c:lblOffset val="100"/>
        <c:tickLblSkip val="1"/>
      </c:catAx>
      <c:valAx>
        <c:axId val="127948672"/>
        <c:scaling>
          <c:orientation val="minMax"/>
          <c:max val="1"/>
        </c:scaling>
        <c:axPos val="t"/>
        <c:numFmt formatCode="0%" sourceLinked="0"/>
        <c:tickLblPos val="nextTo"/>
        <c:crossAx val="127947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6/_rels/chart18.xml.rels><?xml version="1.0" encoding="UTF-8" standalone="yes"?>
<Relationships xmlns="http://schemas.openxmlformats.org/package/2006/relationships"><Relationship Id="rId1" Type="http://schemas.openxmlformats.org/officeDocument/2006/relationships/package" Target="../../embeddings/slide_26/Microsoft_Office_Excel_Worksheet18.xlsx"/></Relationships>
</file>

<file path=ppt/charts/slide_26/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axPos val="l"/>
        <c:majorTickMark val="none"/>
        <c:tickLblPos val="nextTo"/>
        <c:txPr>
          <a:bodyPr rot="0" vert="horz"/>
          <a:lstStyle/>
          <a:p>
            <a:pPr>
              <a:defRPr/>
            </a:pPr>
            <a:endParaRPr lang="en-US"/>
          </a:p>
        </c:txPr>
        <c:crossAx val="128183296"/>
        <c:crosses val="autoZero"/>
        <c:auto val="1"/>
        <c:lblAlgn val="ctr"/>
        <c:lblOffset val="100"/>
        <c:tickLblSkip val="1"/>
      </c:catAx>
      <c:valAx>
        <c:axId val="128183296"/>
        <c:scaling>
          <c:orientation val="minMax"/>
          <c:max val="1"/>
        </c:scaling>
        <c:axPos val="t"/>
        <c:numFmt formatCode="0%" sourceLinked="0"/>
        <c:tickLblPos val="nextTo"/>
        <c:crossAx val="12818176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7/_rels/chart19.xml.rels><?xml version="1.0" encoding="UTF-8" standalone="yes"?>
<Relationships xmlns="http://schemas.openxmlformats.org/package/2006/relationships"><Relationship Id="rId1" Type="http://schemas.openxmlformats.org/officeDocument/2006/relationships/package" Target="../../embeddings/slide_27/Microsoft_Office_Excel_Worksheet19.xlsx"/></Relationships>
</file>

<file path=ppt/charts/slide_27/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axPos val="l"/>
        <c:majorTickMark val="none"/>
        <c:tickLblPos val="nextTo"/>
        <c:txPr>
          <a:bodyPr rot="0" vert="horz"/>
          <a:lstStyle/>
          <a:p>
            <a:pPr>
              <a:defRPr/>
            </a:pPr>
            <a:endParaRPr lang="en-US"/>
          </a:p>
        </c:txPr>
        <c:crossAx val="128450944"/>
        <c:crosses val="autoZero"/>
        <c:auto val="1"/>
        <c:lblAlgn val="ctr"/>
        <c:lblOffset val="100"/>
        <c:tickLblSkip val="1"/>
      </c:catAx>
      <c:valAx>
        <c:axId val="128450944"/>
        <c:scaling>
          <c:orientation val="minMax"/>
          <c:max val="1"/>
        </c:scaling>
        <c:axPos val="t"/>
        <c:numFmt formatCode="0%" sourceLinked="0"/>
        <c:tickLblPos val="nextTo"/>
        <c:crossAx val="12834265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8/_rels/chart20.xml.rels><?xml version="1.0" encoding="UTF-8" standalone="yes"?>
<Relationships xmlns="http://schemas.openxmlformats.org/package/2006/relationships"><Relationship Id="rId1" Type="http://schemas.openxmlformats.org/officeDocument/2006/relationships/package" Target="../../embeddings/slide_28/Microsoft_Office_Excel_Worksheet20.xlsx"/></Relationships>
</file>

<file path=ppt/charts/slide_28/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axPos val="l"/>
        <c:majorTickMark val="none"/>
        <c:tickLblPos val="nextTo"/>
        <c:txPr>
          <a:bodyPr rot="0" vert="horz"/>
          <a:lstStyle/>
          <a:p>
            <a:pPr>
              <a:defRPr/>
            </a:pPr>
            <a:endParaRPr lang="en-US"/>
          </a:p>
        </c:txPr>
        <c:crossAx val="129766912"/>
        <c:crosses val="autoZero"/>
        <c:auto val="1"/>
        <c:lblAlgn val="ctr"/>
        <c:lblOffset val="100"/>
        <c:tickLblSkip val="1"/>
      </c:catAx>
      <c:valAx>
        <c:axId val="129766912"/>
        <c:scaling>
          <c:orientation val="minMax"/>
          <c:max val="1"/>
        </c:scaling>
        <c:axPos val="t"/>
        <c:numFmt formatCode="0%" sourceLinked="0"/>
        <c:tickLblPos val="nextTo"/>
        <c:crossAx val="1297653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9/_rels/chart21.xml.rels><?xml version="1.0" encoding="UTF-8" standalone="yes"?>
<Relationships xmlns="http://schemas.openxmlformats.org/package/2006/relationships"><Relationship Id="rId1" Type="http://schemas.openxmlformats.org/officeDocument/2006/relationships/package" Target="../../embeddings/slide_29/Microsoft_Office_Excel_Worksheet21.xlsx"/></Relationships>
</file>

<file path=ppt/charts/slide_29/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axPos val="l"/>
        <c:majorTickMark val="none"/>
        <c:tickLblPos val="nextTo"/>
        <c:txPr>
          <a:bodyPr rot="0" vert="horz"/>
          <a:lstStyle/>
          <a:p>
            <a:pPr>
              <a:defRPr/>
            </a:pPr>
            <a:endParaRPr lang="en-US"/>
          </a:p>
        </c:txPr>
        <c:crossAx val="129895040"/>
        <c:crosses val="autoZero"/>
        <c:auto val="1"/>
        <c:lblAlgn val="ctr"/>
        <c:lblOffset val="100"/>
        <c:tickLblSkip val="1"/>
      </c:catAx>
      <c:valAx>
        <c:axId val="129895040"/>
        <c:scaling>
          <c:orientation val="minMax"/>
          <c:max val="1"/>
        </c:scaling>
        <c:axPos val="t"/>
        <c:numFmt formatCode="0%" sourceLinked="0"/>
        <c:tickLblPos val="nextTo"/>
        <c:crossAx val="1298935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0/_rels/chart22.xml.rels><?xml version="1.0" encoding="UTF-8" standalone="yes"?>
<Relationships xmlns="http://schemas.openxmlformats.org/package/2006/relationships"><Relationship Id="rId1" Type="http://schemas.openxmlformats.org/officeDocument/2006/relationships/package" Target="../../embeddings/slide_30/Microsoft_Office_Excel_Worksheet22.xlsx"/></Relationships>
</file>

<file path=ppt/charts/slide_30/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axPos val="l"/>
        <c:majorTickMark val="none"/>
        <c:tickLblPos val="nextTo"/>
        <c:txPr>
          <a:bodyPr rot="0" vert="horz"/>
          <a:lstStyle/>
          <a:p>
            <a:pPr>
              <a:defRPr/>
            </a:pPr>
            <a:endParaRPr lang="en-US"/>
          </a:p>
        </c:txPr>
        <c:crossAx val="130101248"/>
        <c:crosses val="autoZero"/>
        <c:auto val="1"/>
        <c:lblAlgn val="ctr"/>
        <c:lblOffset val="100"/>
        <c:tickLblSkip val="1"/>
      </c:catAx>
      <c:valAx>
        <c:axId val="130101248"/>
        <c:scaling>
          <c:orientation val="minMax"/>
          <c:max val="1"/>
        </c:scaling>
        <c:axPos val="t"/>
        <c:numFmt formatCode="0%" sourceLinked="0"/>
        <c:tickLblPos val="nextTo"/>
        <c:crossAx val="1300789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1/_rels/chart23.xml.rels><?xml version="1.0" encoding="UTF-8" standalone="yes"?>
<Relationships xmlns="http://schemas.openxmlformats.org/package/2006/relationships"><Relationship Id="rId1" Type="http://schemas.openxmlformats.org/officeDocument/2006/relationships/package" Target="../../embeddings/slide_31/Microsoft_Office_Excel_Worksheet23.xlsx"/></Relationships>
</file>

<file path=ppt/charts/slide_31/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axPos val="l"/>
        <c:majorTickMark val="none"/>
        <c:tickLblPos val="nextTo"/>
        <c:txPr>
          <a:bodyPr rot="0" vert="horz"/>
          <a:lstStyle/>
          <a:p>
            <a:pPr>
              <a:defRPr/>
            </a:pPr>
            <a:endParaRPr lang="en-US"/>
          </a:p>
        </c:txPr>
        <c:crossAx val="130208896"/>
        <c:crosses val="autoZero"/>
        <c:auto val="1"/>
        <c:lblAlgn val="ctr"/>
        <c:lblOffset val="100"/>
        <c:tickLblSkip val="1"/>
      </c:catAx>
      <c:valAx>
        <c:axId val="130208896"/>
        <c:scaling>
          <c:orientation val="minMax"/>
          <c:max val="1"/>
        </c:scaling>
        <c:axPos val="t"/>
        <c:numFmt formatCode="0%" sourceLinked="0"/>
        <c:tickLblPos val="nextTo"/>
        <c:crossAx val="1301743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2/_rels/chart24.xml.rels><?xml version="1.0" encoding="UTF-8" standalone="yes"?>
<Relationships xmlns="http://schemas.openxmlformats.org/package/2006/relationships"><Relationship Id="rId1" Type="http://schemas.openxmlformats.org/officeDocument/2006/relationships/package" Target="../../embeddings/slide_32/Microsoft_Office_Excel_Worksheet24.xlsx"/></Relationships>
</file>

<file path=ppt/charts/slide_32/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axPos val="l"/>
        <c:majorTickMark val="none"/>
        <c:tickLblPos val="nextTo"/>
        <c:txPr>
          <a:bodyPr rot="0" vert="horz"/>
          <a:lstStyle/>
          <a:p>
            <a:pPr>
              <a:defRPr/>
            </a:pPr>
            <a:endParaRPr lang="en-US"/>
          </a:p>
        </c:txPr>
        <c:crossAx val="130492672"/>
        <c:crosses val="autoZero"/>
        <c:auto val="1"/>
        <c:lblAlgn val="ctr"/>
        <c:lblOffset val="100"/>
        <c:tickLblSkip val="1"/>
      </c:catAx>
      <c:valAx>
        <c:axId val="130492672"/>
        <c:scaling>
          <c:orientation val="minMax"/>
          <c:max val="1"/>
        </c:scaling>
        <c:axPos val="t"/>
        <c:numFmt formatCode="0%" sourceLinked="0"/>
        <c:tickLblPos val="nextTo"/>
        <c:crossAx val="130491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3/_rels/chart25.xml.rels><?xml version="1.0" encoding="UTF-8" standalone="yes"?>
<Relationships xmlns="http://schemas.openxmlformats.org/package/2006/relationships"><Relationship Id="rId1" Type="http://schemas.openxmlformats.org/officeDocument/2006/relationships/package" Target="../../embeddings/slide_33/Microsoft_Office_Excel_Worksheet25.xlsx"/></Relationships>
</file>

<file path=ppt/charts/slide_33/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axPos val="l"/>
        <c:majorTickMark val="none"/>
        <c:tickLblPos val="nextTo"/>
        <c:txPr>
          <a:bodyPr rot="0" vert="horz"/>
          <a:lstStyle/>
          <a:p>
            <a:pPr>
              <a:defRPr/>
            </a:pPr>
            <a:endParaRPr lang="en-US"/>
          </a:p>
        </c:txPr>
        <c:crossAx val="130604416"/>
        <c:crosses val="autoZero"/>
        <c:auto val="1"/>
        <c:lblAlgn val="ctr"/>
        <c:lblOffset val="100"/>
        <c:tickLblSkip val="1"/>
      </c:catAx>
      <c:valAx>
        <c:axId val="130604416"/>
        <c:scaling>
          <c:orientation val="minMax"/>
          <c:max val="1"/>
        </c:scaling>
        <c:axPos val="t"/>
        <c:numFmt formatCode="0%" sourceLinked="0"/>
        <c:tickLblPos val="nextTo"/>
        <c:crossAx val="13060288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4/_rels/chart26.xml.rels><?xml version="1.0" encoding="UTF-8" standalone="yes"?>
<Relationships xmlns="http://schemas.openxmlformats.org/package/2006/relationships"><Relationship Id="rId1" Type="http://schemas.openxmlformats.org/officeDocument/2006/relationships/package" Target="../../embeddings/slide_34/Microsoft_Office_Excel_Worksheet26.xlsx"/></Relationships>
</file>

<file path=ppt/charts/slide_34/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axPos val="l"/>
        <c:majorTickMark val="none"/>
        <c:tickLblPos val="nextTo"/>
        <c:txPr>
          <a:bodyPr rot="0" vert="horz"/>
          <a:lstStyle/>
          <a:p>
            <a:pPr>
              <a:defRPr/>
            </a:pPr>
            <a:endParaRPr lang="en-US"/>
          </a:p>
        </c:txPr>
        <c:crossAx val="130781952"/>
        <c:crosses val="autoZero"/>
        <c:auto val="1"/>
        <c:lblAlgn val="ctr"/>
        <c:lblOffset val="100"/>
        <c:tickLblSkip val="1"/>
      </c:catAx>
      <c:valAx>
        <c:axId val="130781952"/>
        <c:scaling>
          <c:orientation val="minMax"/>
          <c:max val="1"/>
        </c:scaling>
        <c:axPos val="t"/>
        <c:numFmt formatCode="0%" sourceLinked="0"/>
        <c:tickLblPos val="nextTo"/>
        <c:crossAx val="1307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7/_rels/chart1.xml.rels><?xml version="1.0" encoding="UTF-8" standalone="yes"?>
<Relationships xmlns="http://schemas.openxmlformats.org/package/2006/relationships"><Relationship Id="rId1" Type="http://schemas.openxmlformats.org/officeDocument/2006/relationships/package" Target="../../embeddings/slide_37/Microsoft_Office_Excel_Worksheet1.xlsx"/></Relationships>
</file>

<file path=ppt/charts/slide_37/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38/_rels/chart2.xml.rels><?xml version="1.0" encoding="UTF-8" standalone="yes"?>
<Relationships xmlns="http://schemas.openxmlformats.org/package/2006/relationships"><Relationship Id="rId1" Type="http://schemas.openxmlformats.org/officeDocument/2006/relationships/package" Target="../../embeddings/slide_38/Microsoft_Office_Excel_Worksheet2.xlsx"/></Relationships>
</file>

<file path=ppt/charts/slide_38/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39/_rels/chart3.xml.rels><?xml version="1.0" encoding="UTF-8" standalone="yes"?>
<Relationships xmlns="http://schemas.openxmlformats.org/package/2006/relationships"><Relationship Id="rId1" Type="http://schemas.openxmlformats.org/officeDocument/2006/relationships/package" Target="../../embeddings/slide_39/Microsoft_Office_Excel_Worksheet3.xlsx"/></Relationships>
</file>

<file path=ppt/charts/slide_39/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40/_rels/chart4.xml.rels><?xml version="1.0" encoding="UTF-8" standalone="yes"?>
<Relationships xmlns="http://schemas.openxmlformats.org/package/2006/relationships"><Relationship Id="rId2" Type="http://schemas.openxmlformats.org/officeDocument/2006/relationships/package" Target="../../embeddings/slide_40/Microsoft_Office_Excel_Worksheet4.xlsx"/><Relationship Id="rId1" Type="http://schemas.openxmlformats.org/officeDocument/2006/relationships/themeOverride" Target="../../theme/slide_40/themeOverride1.xml"/></Relationships>
</file>

<file path=ppt/charts/slide_40/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1/_rels/chart5.xml.rels><?xml version="1.0" encoding="UTF-8" standalone="yes"?>
<Relationships xmlns="http://schemas.openxmlformats.org/package/2006/relationships"><Relationship Id="rId2" Type="http://schemas.openxmlformats.org/officeDocument/2006/relationships/package" Target="../../embeddings/slide_41/Microsoft_Office_Excel_Worksheet5.xlsx"/><Relationship Id="rId1" Type="http://schemas.openxmlformats.org/officeDocument/2006/relationships/themeOverride" Target="../../theme/slide_41/themeOverride2.xml"/></Relationships>
</file>

<file path=ppt/charts/slide_41/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2/_rels/chart6.xml.rels><?xml version="1.0" encoding="UTF-8" standalone="yes"?>
<Relationships xmlns="http://schemas.openxmlformats.org/package/2006/relationships"><Relationship Id="rId2" Type="http://schemas.openxmlformats.org/officeDocument/2006/relationships/package" Target="../../embeddings/slide_42/Microsoft_Office_Excel_Worksheet6.xlsx"/><Relationship Id="rId1" Type="http://schemas.openxmlformats.org/officeDocument/2006/relationships/themeOverride" Target="../../theme/slide_42/themeOverride3.xml"/></Relationships>
</file>

<file path=ppt/charts/slide_42/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3/_rels/chart7.xml.rels><?xml version="1.0" encoding="UTF-8" standalone="yes"?>
<Relationships xmlns="http://schemas.openxmlformats.org/package/2006/relationships"><Relationship Id="rId2" Type="http://schemas.openxmlformats.org/officeDocument/2006/relationships/package" Target="../../embeddings/slide_43/Microsoft_Office_Excel_Worksheet7.xlsx"/><Relationship Id="rId1" Type="http://schemas.openxmlformats.org/officeDocument/2006/relationships/themeOverride" Target="../../theme/slide_43/themeOverride4.xml"/></Relationships>
</file>

<file path=ppt/charts/slide_43/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4/_rels/chart8.xml.rels><?xml version="1.0" encoding="UTF-8" standalone="yes"?>
<Relationships xmlns="http://schemas.openxmlformats.org/package/2006/relationships"><Relationship Id="rId2" Type="http://schemas.openxmlformats.org/officeDocument/2006/relationships/package" Target="../../embeddings/slide_44/Microsoft_Office_Excel_Worksheet8.xlsx"/><Relationship Id="rId1" Type="http://schemas.openxmlformats.org/officeDocument/2006/relationships/themeOverride" Target="../../theme/slide_44/themeOverride5.xml"/></Relationships>
</file>

<file path=ppt/charts/slide_44/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5/_rels/chart9.xml.rels><?xml version="1.0" encoding="UTF-8" standalone="yes"?>
<Relationships xmlns="http://schemas.openxmlformats.org/package/2006/relationships"><Relationship Id="rId2" Type="http://schemas.openxmlformats.org/officeDocument/2006/relationships/package" Target="../../embeddings/slide_45/Microsoft_Office_Excel_Worksheet9.xlsx"/><Relationship Id="rId1" Type="http://schemas.openxmlformats.org/officeDocument/2006/relationships/themeOverride" Target="../../theme/slide_45/themeOverride6.xml"/></Relationships>
</file>

<file path=ppt/charts/slide_45/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6/_rels/chart10.xml.rels><?xml version="1.0" encoding="UTF-8" standalone="yes"?>
<Relationships xmlns="http://schemas.openxmlformats.org/package/2006/relationships"><Relationship Id="rId2" Type="http://schemas.openxmlformats.org/officeDocument/2006/relationships/package" Target="../../embeddings/slide_46/Microsoft_Office_Excel_Worksheet10.xlsx"/><Relationship Id="rId1" Type="http://schemas.openxmlformats.org/officeDocument/2006/relationships/themeOverride" Target="../../theme/slide_46/themeOverride7.xml"/></Relationships>
</file>

<file path=ppt/charts/slide_46/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7/_rels/chart11.xml.rels><?xml version="1.0" encoding="UTF-8" standalone="yes"?>
<Relationships xmlns="http://schemas.openxmlformats.org/package/2006/relationships"><Relationship Id="rId2" Type="http://schemas.openxmlformats.org/officeDocument/2006/relationships/package" Target="../../embeddings/slide_47/Microsoft_Office_Excel_Worksheet11.xlsx"/><Relationship Id="rId1" Type="http://schemas.openxmlformats.org/officeDocument/2006/relationships/themeOverride" Target="../../theme/slide_47/themeOverride8.xml"/></Relationships>
</file>

<file path=ppt/charts/slide_47/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_rels/chart1.xml.rels><?xml version="1.0" encoding="UTF-8" standalone="yes"?>
<Relationships xmlns="http://schemas.openxmlformats.org/package/2006/relationships"><Relationship Id="rId1" Type="http://schemas.openxmlformats.org/officeDocument/2006/relationships/package" Target="../../embeddings/slide_8/Microsoft_Office_Excel_Worksheet1.xlsx"/></Relationships>
</file>

<file path=ppt/charts/slide_8/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axPos val="l"/>
        <c:majorTickMark val="none"/>
        <c:tickLblPos val="nextTo"/>
        <c:txPr>
          <a:bodyPr rot="0" vert="horz"/>
          <a:lstStyle/>
          <a:p>
            <a:pPr>
              <a:defRPr/>
            </a:pPr>
            <a:endParaRPr lang="en-US"/>
          </a:p>
        </c:txPr>
        <c:crossAx val="122153600"/>
        <c:crosses val="autoZero"/>
        <c:auto val="1"/>
        <c:lblAlgn val="ctr"/>
        <c:lblOffset val="100"/>
        <c:tickLblSkip val="1"/>
      </c:catAx>
      <c:valAx>
        <c:axId val="122153600"/>
        <c:scaling>
          <c:orientation val="minMax"/>
          <c:max val="1"/>
        </c:scaling>
        <c:axPos val="t"/>
        <c:numFmt formatCode="0%" sourceLinked="0"/>
        <c:tickLblPos val="nextTo"/>
        <c:crossAx val="118415744"/>
        <c:crosses val="autoZero"/>
        <c:crossBetween val="between"/>
        <c:majorUnit val="0.2"/>
        <c:minorUnit val="0.1"/>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9/_rels/chart2.xml.rels><?xml version="1.0" encoding="UTF-8" standalone="yes"?>
<Relationships xmlns="http://schemas.openxmlformats.org/package/2006/relationships"><Relationship Id="rId2" Type="http://schemas.openxmlformats.org/officeDocument/2006/relationships/chartUserShapes" Target="../../drawings/slide_9/drawing1.xml"/><Relationship Id="rId1" Type="http://schemas.openxmlformats.org/officeDocument/2006/relationships/package" Target="../../embeddings/slide_9/Microsoft_Office_Excel_Worksheet2.xlsx"/></Relationships>
</file>

<file path=ppt/charts/slide_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catAx>
      <c:valAx>
        <c:axId val="12246489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drawings/slide_10/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1/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2/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3/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4/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5/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6/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7/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8/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9/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C5795E-B05D-4AED-B95B-280A47CACD51}" type="datetimeFigureOut">
              <a:rPr lang="en-GB"/>
              <a:t>23/11/2015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A4B6B3-EDD5-4A07-9C02-78FA354A0153}" type="slidenum">
              <a:rPr lang="en-GB"/>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
  <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
  <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
  <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
  <Relationship Id="rId2" Type="http://schemas.openxmlformats.org/officeDocument/2006/relationships/image" Target="../media/layout_10/image2.png"/>
  <Relationship Id="rId1" Type="http://schemas.openxmlformats.org/officeDocument/2006/relationships/slideMaster" Target="../slideMasters/slideMaster3.xml"/>
</Relationships>

</file>

<file path=ppt/slideLayouts/_rels/slideLayout11.xml.rels><?xml version="1.0" encoding="UTF-8" standalone="yes"?>
<Relationships xmlns="http://schemas.openxmlformats.org/package/2006/relationships">
  <Relationship Id="rId2" Type="http://schemas.openxmlformats.org/officeDocument/2006/relationships/image" Target="../media/layout_11/image2.png"/>
  <Relationship Id="rId1" Type="http://schemas.openxmlformats.org/officeDocument/2006/relationships/slideMaster" Target="../slideMasters/slideMaster3.xml"/>
</Relationships>

</file>

<file path=ppt/slideLayouts/_rels/slideLayout12.xml.rels><?xml version="1.0" encoding="UTF-8" standalone="yes"?>
<Relationships xmlns="http://schemas.openxmlformats.org/package/2006/relationships">
  <Relationship Id="rId2" Type="http://schemas.openxmlformats.org/officeDocument/2006/relationships/image" Target="../media/layout_12/image1.png"/>
  <Relationship Id="rId1" Type="http://schemas.openxmlformats.org/officeDocument/2006/relationships/slideMaster" Target="../slideMasters/slideMaster3.xml"/>
</Relationships>

</file>

<file path=ppt/slideLayouts/_rels/slideLayout1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4.xml.rels><?xml version="1.0" encoding="UTF-8" standalone="yes"?>
<Relationships xmlns="http://schemas.openxmlformats.org/package/2006/relationships">
  <Relationship Id="rId2" Type="http://schemas.openxmlformats.org/officeDocument/2006/relationships/image" Target="../media/layout_14/image1.png"/>
  <Relationship Id="rId1" Type="http://schemas.openxmlformats.org/officeDocument/2006/relationships/slideMaster" Target="../slideMasters/slideMaster3.xml"/>
</Relationships>

</file>

<file path=ppt/slideLayouts/_rels/slideLayout15.xml.rels><?xml version="1.0" encoding="UTF-8" standalone="yes"?>
<Relationships xmlns="http://schemas.openxmlformats.org/package/2006/relationships">
  <Relationship Id="rId2" Type="http://schemas.openxmlformats.org/officeDocument/2006/relationships/image" Target="../media/layout_15/image1.png"/>
  <Relationship Id="rId1" Type="http://schemas.openxmlformats.org/officeDocument/2006/relationships/slideMaster" Target="../slideMasters/slideMaster3.xml"/>
</Relationships>

</file>

<file path=ppt/slideLayouts/_rels/slideLayout16.xml.rels><?xml version="1.0" encoding="UTF-8" standalone="yes"?>
<Relationships xmlns="http://schemas.openxmlformats.org/package/2006/relationships">
  <Relationship Id="rId2" Type="http://schemas.openxmlformats.org/officeDocument/2006/relationships/image" Target="../media/layout_16/image1.png"/>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2" Type="http://schemas.openxmlformats.org/officeDocument/2006/relationships/image" Target="../media/layout_18/image2.png"/>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2" Type="http://schemas.openxmlformats.org/officeDocument/2006/relationships/image" Target="../media/layout_21/image1.png"/>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2" Type="http://schemas.openxmlformats.org/officeDocument/2006/relationships/image" Target="../media/layout_24/image1.png"/>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2" Type="http://schemas.openxmlformats.org/officeDocument/2006/relationships/image" Target="../media/layout_30/image3.png"/>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2" Type="http://schemas.openxmlformats.org/officeDocument/2006/relationships/image" Target="../media/layout_33/image1.png"/>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2" Type="http://schemas.openxmlformats.org/officeDocument/2006/relationships/image" Target="../media/layout_37/image1.png"/>
  <Relationship Id="rId1" Type="http://schemas.openxmlformats.org/officeDocument/2006/relationships/slideMaster" Target="../slideMasters/slideMaster4.xml"/>
</Relationships>

</file>

<file path=ppt/slideLayouts/_rels/slideLayout3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3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2" Type="http://schemas.openxmlformats.org/officeDocument/2006/relationships/image" Target="../media/layout_44/image1.png"/>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2" Type="http://schemas.openxmlformats.org/officeDocument/2006/relationships/image" Target="../media/layout_47/image1.png"/>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2" Type="http://schemas.openxmlformats.org/officeDocument/2006/relationships/image" Target="../media/layout_48/image1.png"/>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2" Type="http://schemas.openxmlformats.org/officeDocument/2006/relationships/image" Target="../media/layout_49/image1.png"/>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1.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2" Type="http://schemas.openxmlformats.org/officeDocument/2006/relationships/image" Target="../media/layout_54/image2.png"/>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2" Type="http://schemas.openxmlformats.org/officeDocument/2006/relationships/image" Target="../media/layout_57/image1.png"/>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2" Type="http://schemas.openxmlformats.org/officeDocument/2006/relationships/image" Target="../media/layout_60/image2.png"/>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2" Type="http://schemas.openxmlformats.org/officeDocument/2006/relationships/image" Target="../media/layout_61/image2.png"/>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2" Type="http://schemas.openxmlformats.org/officeDocument/2006/relationships/image" Target="../media/layout_64/image3.png"/>
  <Relationship Id="rId1" Type="http://schemas.openxmlformats.org/officeDocument/2006/relationships/slideMaster" Target="../slideMasters/slideMaster4.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rm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rmAutofit/>
          </a:bodyPr>
          <a:lstStyle>
            <a:lvl1pPr algn="ctr">
              <a:buFontTx/>
              <a:buNone/>
              <a:defRPr sz="1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rmAutofit/>
          </a:bodyPr>
          <a:lstStyle>
            <a:lvl1pPr algn="ctr">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5" name="Text Placeholder 25"/>
          <p:cNvSpPr>
            <a:spLocks noGrp="1"/>
          </p:cNvSpPr>
          <p:nvPr>
            <p:ph type="body" sz="quarter" idx="11" hasCustomPrompt="1"/>
          </p:nvPr>
        </p:nvSpPr>
        <p:spPr>
          <a:xfrm>
            <a:off x="260794" y="836712"/>
            <a:ext cx="8642350" cy="5076825"/>
          </a:xfrm>
          <a:prstGeom prst="rect">
            <a:avLst/>
          </a:prstGeom>
        </p:spPr>
        <p:txBody>
          <a:bodyPr>
            <a:normAutofit/>
          </a:bodyPr>
          <a:lstStyle>
            <a:lvl1pPr marL="0" indent="0" algn="ctr">
              <a:spcAft>
                <a:spcPts val="600"/>
              </a:spcAft>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marL="0" indent="0" algn="ctr">
              <a:spcAft>
                <a:spcPts val="600"/>
              </a:spcAft>
              <a:buNone/>
            </a:pPr>
            <a:r>
              <a:rPr lang="en-GB" sz="1800" dirty="0"/>
              <a:t>&lt;GLOBAL DIFFERENCES TEXT HERE – IE TEXT THAT APPEARS BELOW THE MAP ON THE </a:t>
            </a:r>
            <a:r>
              <a:rPr lang="en-GB" sz="1800" b="1" dirty="0"/>
              <a:t>EU </a:t>
            </a:r>
            <a:r>
              <a:rPr lang="en-GB" sz="1800" dirty="0"/>
              <a:t>AND </a:t>
            </a:r>
            <a:r>
              <a:rPr lang="en-GB" sz="1800" b="1" dirty="0"/>
              <a:t>GLOBAL </a:t>
            </a:r>
            <a:r>
              <a:rPr lang="en-GB" sz="1800" dirty="0"/>
              <a:t>SYSTEMS ONLY&gt;</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5" name="Text Placeholder 25"/>
          <p:cNvSpPr>
            <a:spLocks noGrp="1"/>
          </p:cNvSpPr>
          <p:nvPr>
            <p:ph type="body" sz="quarter" idx="11" hasCustomPrompt="1"/>
          </p:nvPr>
        </p:nvSpPr>
        <p:spPr>
          <a:xfrm>
            <a:off x="250825" y="873125"/>
            <a:ext cx="8642350" cy="5076825"/>
          </a:xfrm>
          <a:prstGeom prst="rect">
            <a:avLst/>
          </a:prstGeom>
        </p:spPr>
        <p:txBody>
          <a:bodyPr>
            <a:normAutofit/>
          </a:bodyPr>
          <a:lstStyle>
            <a:lvl1pPr marL="0" indent="0" algn="ctr">
              <a:spcAft>
                <a:spcPts val="600"/>
              </a:spcAft>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marL="0" indent="0" algn="ctr">
              <a:spcAft>
                <a:spcPts val="600"/>
              </a:spcAft>
              <a:buNone/>
            </a:pPr>
            <a:r>
              <a:rPr lang="en-GB" sz="1800" dirty="0"/>
              <a:t>&lt;GLOBAL DIFFERENCES TEXT HERE – IE TEXT THAT APPEARS BELOW THE MAP ON THE </a:t>
            </a:r>
            <a:r>
              <a:rPr lang="en-GB" sz="1800" b="1" dirty="0"/>
              <a:t>EU </a:t>
            </a:r>
            <a:r>
              <a:rPr lang="en-GB" sz="1800" dirty="0"/>
              <a:t>AND </a:t>
            </a:r>
            <a:r>
              <a:rPr lang="en-GB" sz="1800" b="1" dirty="0"/>
              <a:t>GLOBAL </a:t>
            </a:r>
            <a:r>
              <a:rPr lang="en-GB" sz="1800" dirty="0"/>
              <a:t>SYSTEMS ONLY&gt;</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rmAutofit/>
          </a:bodyPr>
          <a:lstStyle>
            <a:lvl1pPr marL="0" indent="0" algn="ctr">
              <a:spcAft>
                <a:spcPts val="600"/>
              </a:spcAft>
              <a:buNone/>
              <a:defRPr lang="en-GB" sz="16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norm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6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norm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6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285171" cy="5111750"/>
          </a:xfrm>
          <a:prstGeom prst="rect">
            <a:avLst/>
          </a:prstGeom>
        </p:spPr>
        <p:txBody>
          <a:bodyPr>
            <a:normAutofit/>
          </a:bodyPr>
          <a:lstStyle>
            <a:lvl1pPr marL="0" indent="0">
              <a:buNone/>
              <a:defRPr lang="en-GB" sz="1600" b="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Sector  Text</a:t>
            </a:r>
            <a:endParaRPr lang="en-GB"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xmlns="" val="1872917379"/>
              </p:ext>
            </p:extLst>
          </p:nvPr>
        </p:nvGraphicFramePr>
        <p:xfrm>
          <a:off x="250826" y="873125"/>
          <a:ext cx="8642348" cy="5328183"/>
        </p:xfrm>
        <a:graphic>
          <a:graphicData uri="http://schemas.openxmlformats.org/drawingml/2006/table">
            <a:tbl>
              <a:tblPr/>
              <a:tblGrid>
                <a:gridCol w="2741518">
                  <a:extLst>
                    <a:ext uri="{9D8B030D-6E8A-4147-A177-3AD203B41FA5}">
                      <a16:colId xmlns:a16="http://schemas.microsoft.com/office/drawing/2014/main" xmlns="" val="20000"/>
                    </a:ext>
                  </a:extLst>
                </a:gridCol>
                <a:gridCol w="208897">
                  <a:extLst>
                    <a:ext uri="{9D8B030D-6E8A-4147-A177-3AD203B41FA5}">
                      <a16:colId xmlns:a16="http://schemas.microsoft.com/office/drawing/2014/main" xmlns="" val="20001"/>
                    </a:ext>
                  </a:extLst>
                </a:gridCol>
                <a:gridCol w="2741518">
                  <a:extLst>
                    <a:ext uri="{9D8B030D-6E8A-4147-A177-3AD203B41FA5}">
                      <a16:colId xmlns:a16="http://schemas.microsoft.com/office/drawing/2014/main" xmlns="" val="20002"/>
                    </a:ext>
                  </a:extLst>
                </a:gridCol>
                <a:gridCol w="208897">
                  <a:extLst>
                    <a:ext uri="{9D8B030D-6E8A-4147-A177-3AD203B41FA5}">
                      <a16:colId xmlns:a16="http://schemas.microsoft.com/office/drawing/2014/main" xmlns="" val="20003"/>
                    </a:ext>
                  </a:extLst>
                </a:gridCol>
                <a:gridCol w="2741518">
                  <a:extLst>
                    <a:ext uri="{9D8B030D-6E8A-4147-A177-3AD203B41FA5}">
                      <a16:colId xmlns:a16="http://schemas.microsoft.com/office/drawing/2014/main" xmlns="" val="20004"/>
                    </a:ext>
                  </a:extLst>
                </a:gridCol>
              </a:tblGrid>
              <a:tr h="591929">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0"/>
                  </a:ext>
                </a:extLst>
              </a:tr>
              <a:tr h="1517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300" b="1"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1"/>
                  </a:ext>
                </a:extLst>
              </a:tr>
              <a:tr h="15735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3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2"/>
                  </a:ext>
                </a:extLst>
              </a:tr>
              <a:tr h="1645068">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3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noAutofit/>
          </a:bodyPr>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noAutofit/>
          </a:bodyPr>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noAutofit/>
          </a:bodyPr>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538288"/>
            <a:ext cx="2544762" cy="1386656"/>
          </a:xfrm>
          <a:prstGeom prst="rect">
            <a:avLst/>
          </a:prstGeom>
        </p:spPr>
        <p:txBody>
          <a:bodyPr>
            <a:noAutofit/>
          </a:bodyPr>
          <a:lstStyle>
            <a:lvl1pPr marL="0" indent="0" algn="l">
              <a:buNone/>
              <a:defRPr sz="1300">
                <a:solidFill>
                  <a:schemeClr val="bg1"/>
                </a:solidFill>
                <a:latin typeface="Arial" pitchFamily="34" charset="0"/>
                <a:cs typeface="Arial"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23528" y="3068960"/>
            <a:ext cx="2544762" cy="1404156"/>
          </a:xfrm>
          <a:prstGeom prst="rect">
            <a:avLst/>
          </a:prstGeom>
        </p:spPr>
        <p:txBody>
          <a:bodyPr>
            <a:noAutofit/>
          </a:bodyPr>
          <a:lstStyle>
            <a:lvl1pPr marL="0" indent="0">
              <a:buNone/>
              <a:defRPr sz="1300" baseline="0">
                <a:solidFill>
                  <a:schemeClr val="bg1"/>
                </a:solidFill>
                <a:latin typeface="Arial" pitchFamily="34" charset="0"/>
                <a:cs typeface="Arial"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23528" y="4653136"/>
            <a:ext cx="2544762" cy="1476164"/>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300">
                <a:solidFill>
                  <a:schemeClr val="bg1"/>
                </a:solidFill>
                <a:latin typeface="Arial" pitchFamily="34" charset="0"/>
                <a:cs typeface="Arial"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538288"/>
            <a:ext cx="2604244" cy="1386656"/>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34" name="Text Placeholder 33"/>
          <p:cNvSpPr>
            <a:spLocks noGrp="1"/>
          </p:cNvSpPr>
          <p:nvPr>
            <p:ph type="body" sz="quarter" idx="28" hasCustomPrompt="1"/>
          </p:nvPr>
        </p:nvSpPr>
        <p:spPr>
          <a:xfrm>
            <a:off x="3275856" y="3068960"/>
            <a:ext cx="2592288" cy="1404156"/>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63900" y="4617132"/>
            <a:ext cx="2604244" cy="1512168"/>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538288"/>
            <a:ext cx="2551112" cy="1422660"/>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04156"/>
          </a:xfrm>
          <a:prstGeom prst="rect">
            <a:avLst/>
          </a:prstGeom>
        </p:spPr>
        <p:txBody>
          <a:bodyPr>
            <a:noAutofit/>
          </a:bodyPr>
          <a:lstStyle>
            <a:lvl1pPr marL="0" indent="0">
              <a:buNone/>
              <a:defRPr sz="1300" baseline="0">
                <a:latin typeface="Arial" pitchFamily="34" charset="0"/>
                <a:cs typeface="Arial"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28184" y="4617132"/>
            <a:ext cx="2551112" cy="1512168"/>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rmAutofit/>
          </a:bodyPr>
          <a:lstStyle>
            <a:lvl1pPr algn="ctr">
              <a:buNone/>
              <a:defRPr sz="1800" baseline="0">
                <a:solidFill>
                  <a:schemeClr val="bg1"/>
                </a:solidFill>
                <a:latin typeface="Arial"/>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normAutofit/>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theme" Target="../theme/theme2.xml"/> 
</Relationships>
</file>

<file path=ppt/slideMasters/_rels/slideMaster4.xml.rels><?xml version="1.0" encoding="UTF-8" standalone="yes"?>
<Relationships xmlns="http://schemas.openxmlformats.org/package/2006/relationships">
  
  
  <Relationship Id="rId37" Type="http://schemas.openxmlformats.org/officeDocument/2006/relationships/slideLayout" Target="../slideLayouts/slideLayout37.xml"/>
  
  
  <Relationship Id="rId38" Type="http://schemas.openxmlformats.org/officeDocument/2006/relationships/slideLayout" Target="../slideLayouts/slideLayout38.xml"/>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theme" Target="../theme/theme3.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0"/>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7"/>
    <p:sldLayoutId r:id="rId38"/>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arget="../media/image4.jpeg" Type="http://schemas.openxmlformats.org/officeDocument/2006/relationships/image"/>
</Relationships>
</file>

<file path=ppt/slides/_rels/slide10.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0/tag6.xml"/>
  <Relationship Id="rId1" Type="http://schemas.openxmlformats.org/officeDocument/2006/relationships/tags" Target="../tags/slide_10/tag5.xml"/>
  <Relationship Id="rId5" Type="http://schemas.openxmlformats.org/officeDocument/2006/relationships/chart" Target="../charts/slide_10/chart3.xml"/>
  <Relationship Id="rId4" Type="http://schemas.openxmlformats.org/officeDocument/2006/relationships/notesSlide" Target="../notesSlides/notesSlide10.xml"/>
</Relationships>

</file>

<file path=ppt/slides/_rels/slide11.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1/tag8.xml"/>
  <Relationship Id="rId1" Type="http://schemas.openxmlformats.org/officeDocument/2006/relationships/tags" Target="../tags/slide_11/tag7.xml"/>
  <Relationship Id="rId5" Type="http://schemas.openxmlformats.org/officeDocument/2006/relationships/chart" Target="../charts/slide_11/chart4.xml"/>
  <Relationship Id="rId4" Type="http://schemas.openxmlformats.org/officeDocument/2006/relationships/notesSlide" Target="../notesSlides/notesSlide11.xml"/>
</Relationships>

</file>

<file path=ppt/slides/_rels/slide12.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2/tag10.xml"/>
  <Relationship Id="rId1" Type="http://schemas.openxmlformats.org/officeDocument/2006/relationships/tags" Target="../tags/slide_12/tag9.xml"/>
  <Relationship Id="rId5" Type="http://schemas.openxmlformats.org/officeDocument/2006/relationships/chart" Target="../charts/slide_12/chart5.xml"/>
  <Relationship Id="rId4" Type="http://schemas.openxmlformats.org/officeDocument/2006/relationships/notesSlide" Target="../notesSlides/notesSlide12.xml"/>
</Relationships>

</file>

<file path=ppt/slides/_rels/slide13.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3/tag12.xml"/>
  <Relationship Id="rId1" Type="http://schemas.openxmlformats.org/officeDocument/2006/relationships/tags" Target="../tags/slide_13/tag11.xml"/>
  <Relationship Id="rId5" Type="http://schemas.openxmlformats.org/officeDocument/2006/relationships/chart" Target="../charts/slide_13/chart6.xml"/>
  <Relationship Id="rId4" Type="http://schemas.openxmlformats.org/officeDocument/2006/relationships/notesSlide" Target="../notesSlides/notesSlide13.xml"/>
</Relationships>

</file>

<file path=ppt/slides/_rels/slide14.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4/tag14.xml"/>
  <Relationship Id="rId1" Type="http://schemas.openxmlformats.org/officeDocument/2006/relationships/tags" Target="../tags/slide_14/tag13.xml"/>
  <Relationship Id="rId5" Type="http://schemas.openxmlformats.org/officeDocument/2006/relationships/chart" Target="../charts/slide_14/chart7.xml"/>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5/tag16.xml"/>
  <Relationship Id="rId1" Type="http://schemas.openxmlformats.org/officeDocument/2006/relationships/tags" Target="../tags/slide_15/tag15.xml"/>
  <Relationship Id="rId5" Type="http://schemas.openxmlformats.org/officeDocument/2006/relationships/chart" Target="../charts/slide_15/chart8.xml"/>
  <Relationship Id="rId4" Type="http://schemas.openxmlformats.org/officeDocument/2006/relationships/notesSlide" Target="../notesSlides/notesSlide15.xml"/>
</Relationships>

</file>

<file path=ppt/slides/_rels/slide16.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6/tag18.xml"/>
  <Relationship Id="rId1" Type="http://schemas.openxmlformats.org/officeDocument/2006/relationships/tags" Target="../tags/slide_16/tag17.xml"/>
  <Relationship Id="rId5" Type="http://schemas.openxmlformats.org/officeDocument/2006/relationships/chart" Target="../charts/slide_16/chart9.xml"/>
  <Relationship Id="rId4" Type="http://schemas.openxmlformats.org/officeDocument/2006/relationships/notesSlide" Target="../notesSlides/notesSlide16.xml"/>
</Relationships>

</file>

<file path=ppt/slides/_rels/slide17.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7/tag20.xml"/>
  <Relationship Id="rId1" Type="http://schemas.openxmlformats.org/officeDocument/2006/relationships/tags" Target="../tags/slide_17/tag19.xml"/>
  <Relationship Id="rId5" Type="http://schemas.openxmlformats.org/officeDocument/2006/relationships/chart" Target="../charts/slide_17/chart10.xml"/>
  <Relationship Id="rId4" Type="http://schemas.openxmlformats.org/officeDocument/2006/relationships/notesSlide" Target="../notesSlides/notesSlide17.xml"/>
</Relationships>

</file>

<file path=ppt/slides/_rels/slide18.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8/tag22.xml"/>
  <Relationship Id="rId1" Type="http://schemas.openxmlformats.org/officeDocument/2006/relationships/tags" Target="../tags/slide_18/tag21.xml"/>
  <Relationship Id="rId5" Type="http://schemas.openxmlformats.org/officeDocument/2006/relationships/chart" Target="../charts/slide_18/chart11.xml"/>
  <Relationship Id="rId4" Type="http://schemas.openxmlformats.org/officeDocument/2006/relationships/notesSlide" Target="../notesSlides/notesSlide18.xml"/>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33.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2.xml"/>
  <Relationship Id="rId2" Type="http://schemas.openxmlformats.org/officeDocument/2006/relationships/notesSlide" Target="../notesSlides/notesSlide20.xml"/>
  <Relationship Id="rId1" Type="http://schemas.openxmlformats.org/officeDocument/2006/relationships/slideLayout" Target="../slideLayouts/slideLayout13.xml"/>
  <Relationship Id="rId4" Type="http://schemas.openxmlformats.org/officeDocument/2006/relationships/image" Target="../media/slide_20/image5.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3.xml"/>
  <Relationship Id="rId2" Type="http://schemas.openxmlformats.org/officeDocument/2006/relationships/notesSlide" Target="../notesSlides/notesSlide21.xml"/>
  <Relationship Id="rId1" Type="http://schemas.openxmlformats.org/officeDocument/2006/relationships/slideLayout" Target="../slideLayouts/slideLayout13.xml"/>
  <Relationship Id="rId4" Type="http://schemas.openxmlformats.org/officeDocument/2006/relationships/image" Target="../media/slide_21/image6.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4.xml"/>
  <Relationship Id="rId2" Type="http://schemas.openxmlformats.org/officeDocument/2006/relationships/notesSlide" Target="../notesSlides/notesSlide22.xml"/>
  <Relationship Id="rId1" Type="http://schemas.openxmlformats.org/officeDocument/2006/relationships/slideLayout" Target="../slideLayouts/slideLayout13.xml"/>
  <Relationship Id="rId4" Type="http://schemas.openxmlformats.org/officeDocument/2006/relationships/image" Target="../media/slide_22/image7.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5.xml"/>
  <Relationship Id="rId2" Type="http://schemas.openxmlformats.org/officeDocument/2006/relationships/notesSlide" Target="../notesSlides/notesSlide23.xml"/>
  <Relationship Id="rId1" Type="http://schemas.openxmlformats.org/officeDocument/2006/relationships/slideLayout" Target="../slideLayouts/slideLayout13.xml"/>
  <Relationship Id="rId4" Type="http://schemas.openxmlformats.org/officeDocument/2006/relationships/image" Target="../media/slide_23/image8.jpeg"/>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16.xml"/>
  <Relationship Id="rId2" Type="http://schemas.openxmlformats.org/officeDocument/2006/relationships/notesSlide" Target="../notesSlides/notesSlide24.xml"/>
  <Relationship Id="rId1" Type="http://schemas.openxmlformats.org/officeDocument/2006/relationships/slideLayout" Target="../slideLayouts/slideLayout13.xml"/>
  <Relationship Id="rId4" Type="http://schemas.openxmlformats.org/officeDocument/2006/relationships/image" Target="../media/slide_24/image9.jpeg"/>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17.xml"/>
  <Relationship Id="rId2" Type="http://schemas.openxmlformats.org/officeDocument/2006/relationships/notesSlide" Target="../notesSlides/notesSlide25.xml"/>
  <Relationship Id="rId1" Type="http://schemas.openxmlformats.org/officeDocument/2006/relationships/slideLayout" Target="../slideLayouts/slideLayout13.xml"/>
  <Relationship Id="rId4" Type="http://schemas.openxmlformats.org/officeDocument/2006/relationships/image" Target="../media/slide_25/image10.jpeg"/>
</Relationships>

</file>

<file path=ppt/slides/_rels/slide26.xml.rels><?xml version="1.0" encoding="UTF-8" standalone="yes"?>
<Relationships xmlns="http://schemas.openxmlformats.org/package/2006/relationships">
  <Relationship Id="rId3" Type="http://schemas.openxmlformats.org/officeDocument/2006/relationships/chart" Target="../charts/slide_26/chart18.xml"/>
  <Relationship Id="rId2" Type="http://schemas.openxmlformats.org/officeDocument/2006/relationships/notesSlide" Target="../notesSlides/notesSlide26.xml"/>
  <Relationship Id="rId1" Type="http://schemas.openxmlformats.org/officeDocument/2006/relationships/slideLayout" Target="../slideLayouts/slideLayout13.xml"/>
  <Relationship Id="rId4" Type="http://schemas.openxmlformats.org/officeDocument/2006/relationships/image" Target="../media/slide_26/image11.jpeg"/>
</Relationships>

</file>

<file path=ppt/slides/_rels/slide27.xml.rels><?xml version="1.0" encoding="UTF-8" standalone="yes"?>
<Relationships xmlns="http://schemas.openxmlformats.org/package/2006/relationships">
  <Relationship Id="rId3" Type="http://schemas.openxmlformats.org/officeDocument/2006/relationships/chart" Target="../charts/slide_27/chart19.xml"/>
  <Relationship Id="rId2" Type="http://schemas.openxmlformats.org/officeDocument/2006/relationships/notesSlide" Target="../notesSlides/notesSlide27.xml"/>
  <Relationship Id="rId1" Type="http://schemas.openxmlformats.org/officeDocument/2006/relationships/slideLayout" Target="../slideLayouts/slideLayout13.xml"/>
  <Relationship Id="rId4" Type="http://schemas.openxmlformats.org/officeDocument/2006/relationships/image" Target="../media/slide_27/image12.jpeg"/>
</Relationships>

</file>

<file path=ppt/slides/_rels/slide28.xml.rels><?xml version="1.0" encoding="UTF-8" standalone="yes"?>
<Relationships xmlns="http://schemas.openxmlformats.org/package/2006/relationships">
  <Relationship Id="rId3" Type="http://schemas.openxmlformats.org/officeDocument/2006/relationships/chart" Target="../charts/slide_28/chart20.xml"/>
  <Relationship Id="rId2" Type="http://schemas.openxmlformats.org/officeDocument/2006/relationships/notesSlide" Target="../notesSlides/notesSlide28.xml"/>
  <Relationship Id="rId1" Type="http://schemas.openxmlformats.org/officeDocument/2006/relationships/slideLayout" Target="../slideLayouts/slideLayout13.xml"/>
  <Relationship Id="rId4" Type="http://schemas.openxmlformats.org/officeDocument/2006/relationships/image" Target="../media/slide_28/image13.jpeg"/>
</Relationships>

</file>

<file path=ppt/slides/_rels/slide29.xml.rels><?xml version="1.0" encoding="UTF-8" standalone="yes"?>
<Relationships xmlns="http://schemas.openxmlformats.org/package/2006/relationships">
  <Relationship Id="rId3" Type="http://schemas.openxmlformats.org/officeDocument/2006/relationships/chart" Target="../charts/slide_29/chart21.xml"/>
  <Relationship Id="rId2" Type="http://schemas.openxmlformats.org/officeDocument/2006/relationships/notesSlide" Target="../notesSlides/notesSlide29.xml"/>
  <Relationship Id="rId1" Type="http://schemas.openxmlformats.org/officeDocument/2006/relationships/slideLayout" Target="../slideLayouts/slideLayout13.xml"/>
  <Relationship Id="rId4" Type="http://schemas.openxmlformats.org/officeDocument/2006/relationships/image" Target="../media/slide_29/image14.jpe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chart" Target="../charts/slide_30/chart22.xml"/>
  <Relationship Id="rId2" Type="http://schemas.openxmlformats.org/officeDocument/2006/relationships/notesSlide" Target="../notesSlides/notesSlide30.xml"/>
  <Relationship Id="rId1" Type="http://schemas.openxmlformats.org/officeDocument/2006/relationships/slideLayout" Target="../slideLayouts/slideLayout13.xml"/>
  <Relationship Id="rId4" Type="http://schemas.openxmlformats.org/officeDocument/2006/relationships/image" Target="../media/slide_30/image15.jpeg"/>
</Relationships>

</file>

<file path=ppt/slides/_rels/slide31.xml.rels><?xml version="1.0" encoding="UTF-8" standalone="yes"?>
<Relationships xmlns="http://schemas.openxmlformats.org/package/2006/relationships">
  <Relationship Id="rId3" Type="http://schemas.openxmlformats.org/officeDocument/2006/relationships/chart" Target="../charts/slide_31/chart23.xml"/>
  <Relationship Id="rId2" Type="http://schemas.openxmlformats.org/officeDocument/2006/relationships/notesSlide" Target="../notesSlides/notesSlide31.xml"/>
  <Relationship Id="rId1" Type="http://schemas.openxmlformats.org/officeDocument/2006/relationships/slideLayout" Target="../slideLayouts/slideLayout13.xml"/>
  <Relationship Id="rId4" Type="http://schemas.openxmlformats.org/officeDocument/2006/relationships/image" Target="../media/slide_31/image16.jpeg"/>
</Relationships>

</file>

<file path=ppt/slides/_rels/slide32.xml.rels><?xml version="1.0" encoding="UTF-8" standalone="yes"?>
<Relationships xmlns="http://schemas.openxmlformats.org/package/2006/relationships">
  <Relationship Id="rId3" Type="http://schemas.openxmlformats.org/officeDocument/2006/relationships/chart" Target="../charts/slide_32/chart24.xml"/>
  <Relationship Id="rId2" Type="http://schemas.openxmlformats.org/officeDocument/2006/relationships/notesSlide" Target="../notesSlides/notesSlide32.xml"/>
  <Relationship Id="rId1" Type="http://schemas.openxmlformats.org/officeDocument/2006/relationships/slideLayout" Target="../slideLayouts/slideLayout13.xml"/>
  <Relationship Id="rId4" Type="http://schemas.openxmlformats.org/officeDocument/2006/relationships/image" Target="../media/slide_32/image17.jpeg"/>
</Relationships>

</file>

<file path=ppt/slides/_rels/slide33.xml.rels><?xml version="1.0" encoding="UTF-8" standalone="yes"?>
<Relationships xmlns="http://schemas.openxmlformats.org/package/2006/relationships">
  <Relationship Id="rId3" Type="http://schemas.openxmlformats.org/officeDocument/2006/relationships/chart" Target="../charts/slide_33/chart25.xml"/>
  <Relationship Id="rId2" Type="http://schemas.openxmlformats.org/officeDocument/2006/relationships/notesSlide" Target="../notesSlides/notesSlide33.xml"/>
  <Relationship Id="rId1" Type="http://schemas.openxmlformats.org/officeDocument/2006/relationships/slideLayout" Target="../slideLayouts/slideLayout13.xml"/>
  <Relationship Id="rId4" Type="http://schemas.openxmlformats.org/officeDocument/2006/relationships/image" Target="../media/slide_33/image18.jpeg"/>
</Relationships>

</file>

<file path=ppt/slides/_rels/slide34.xml.rels><?xml version="1.0" encoding="UTF-8" standalone="yes"?>
<Relationships xmlns="http://schemas.openxmlformats.org/package/2006/relationships">
  <Relationship Id="rId3" Type="http://schemas.openxmlformats.org/officeDocument/2006/relationships/chart" Target="../charts/slide_34/chart26.xml"/>
  <Relationship Id="rId2" Type="http://schemas.openxmlformats.org/officeDocument/2006/relationships/notesSlide" Target="../notesSlides/notesSlide34.xml"/>
  <Relationship Id="rId1" Type="http://schemas.openxmlformats.org/officeDocument/2006/relationships/slideLayout" Target="../slideLayouts/slideLayout13.xml"/>
  <Relationship Id="rId4" Type="http://schemas.openxmlformats.org/officeDocument/2006/relationships/image" Target="../media/slide_34/image19.jpeg"/>
</Relationships>

</file>

<file path=ppt/slides/_rels/slide35.xml.rels><?xml version="1.0" encoding="UTF-8" standalone="yes"?>
<Relationships xmlns="http://schemas.openxmlformats.org/package/2006/relationships">
  <Relationship Id="rId1" Type="http://schemas.openxmlformats.org/officeDocument/2006/relationships/slideLayout" Target="../slideLayouts/slideLayout12.xml"/>
</Relationships>

</file>

<file path=ppt/slides/_rels/slide36.xml.rels><?xml version="1.0" encoding="UTF-8" standalone="yes"?>
<Relationships xmlns="http://schemas.openxmlformats.org/package/2006/relationships">
  <Relationship Id="rId3" Type="http://schemas.openxmlformats.org/officeDocument/2006/relationships/image" Target="../media/slide_36/image4.jpeg"/>
  <Relationship Id="rId2" Type="http://schemas.openxmlformats.org/officeDocument/2006/relationships/notesSlide" Target="../notesSlides/notesSlide36.xml"/>
  <Relationship Id="rId1" Type="http://schemas.openxmlformats.org/officeDocument/2006/relationships/slideLayout" Target="../slideLayouts/slideLayout45.xml"/>
</Relationships>

</file>

<file path=ppt/slides/_rels/slide37.xml.rels><?xml version="1.0" encoding="UTF-8" standalone="yes"?>
<Relationships xmlns="http://schemas.openxmlformats.org/package/2006/relationships">
  <Relationship Id="rId3" Type="http://schemas.openxmlformats.org/officeDocument/2006/relationships/chart" Target="../charts/slide_37/chart1.xml"/>
  <Relationship Id="rId2" Type="http://schemas.openxmlformats.org/officeDocument/2006/relationships/notesSlide" Target="../notesSlides/notesSlide37.xml"/>
  <Relationship Id="rId1" Type="http://schemas.openxmlformats.org/officeDocument/2006/relationships/slideLayout" Target="../slideLayouts/slideLayout46.xml"/>
</Relationships>

</file>

<file path=ppt/slides/_rels/slide38.xml.rels><?xml version="1.0" encoding="UTF-8" standalone="yes"?>
<Relationships xmlns="http://schemas.openxmlformats.org/package/2006/relationships">
  <Relationship Id="rId3" Type="http://schemas.openxmlformats.org/officeDocument/2006/relationships/chart" Target="../charts/slide_38/chart2.xml"/>
  <Relationship Id="rId2" Type="http://schemas.openxmlformats.org/officeDocument/2006/relationships/notesSlide" Target="../notesSlides/notesSlide38.xml"/>
  <Relationship Id="rId1" Type="http://schemas.openxmlformats.org/officeDocument/2006/relationships/slideLayout" Target="../slideLayouts/slideLayout42.xml"/>
</Relationships>

</file>

<file path=ppt/slides/_rels/slide39.xml.rels><?xml version="1.0" encoding="UTF-8" standalone="yes"?>
<Relationships xmlns="http://schemas.openxmlformats.org/package/2006/relationships">
  <Relationship Id="rId3" Type="http://schemas.openxmlformats.org/officeDocument/2006/relationships/chart" Target="../charts/slide_39/chart3.xml"/>
  <Relationship Id="rId2" Type="http://schemas.openxmlformats.org/officeDocument/2006/relationships/notesSlide" Target="../notesSlides/notesSlide39.xml"/>
  <Relationship Id="rId1" Type="http://schemas.openxmlformats.org/officeDocument/2006/relationships/slideLayout" Target="../slideLayouts/slideLayout46.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4.xml"/>
  <Relationship Id="rId2" Type="http://schemas.openxmlformats.org/officeDocument/2006/relationships/notesSlide" Target="../notesSlides/notesSlide40.xml"/>
  <Relationship Id="rId1" Type="http://schemas.openxmlformats.org/officeDocument/2006/relationships/slideLayout" Target="../slideLayouts/slideLayout42.xml"/>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5.xml"/>
  <Relationship Id="rId2" Type="http://schemas.openxmlformats.org/officeDocument/2006/relationships/notesSlide" Target="../notesSlides/notesSlide41.xml"/>
  <Relationship Id="rId1" Type="http://schemas.openxmlformats.org/officeDocument/2006/relationships/slideLayout" Target="../slideLayouts/slideLayout42.xml"/>
</Relationships>

</file>

<file path=ppt/slides/_rels/slide42.xml.rels><?xml version="1.0" encoding="UTF-8" standalone="yes"?>
<Relationships xmlns="http://schemas.openxmlformats.org/package/2006/relationships">
  <Relationship Id="rId3" Type="http://schemas.openxmlformats.org/officeDocument/2006/relationships/chart" Target="../charts/slide_42/chart6.xml"/>
  <Relationship Id="rId2" Type="http://schemas.openxmlformats.org/officeDocument/2006/relationships/notesSlide" Target="../notesSlides/notesSlide42.xml"/>
  <Relationship Id="rId1" Type="http://schemas.openxmlformats.org/officeDocument/2006/relationships/slideLayout" Target="../slideLayouts/slideLayout42.xml"/>
</Relationships>

</file>

<file path=ppt/slides/_rels/slide43.xml.rels><?xml version="1.0" encoding="UTF-8" standalone="yes"?>
<Relationships xmlns="http://schemas.openxmlformats.org/package/2006/relationships">
  <Relationship Id="rId3" Type="http://schemas.openxmlformats.org/officeDocument/2006/relationships/chart" Target="../charts/slide_43/chart7.xml"/>
  <Relationship Id="rId2" Type="http://schemas.openxmlformats.org/officeDocument/2006/relationships/notesSlide" Target="../notesSlides/notesSlide43.xml"/>
  <Relationship Id="rId1" Type="http://schemas.openxmlformats.org/officeDocument/2006/relationships/slideLayout" Target="../slideLayouts/slideLayout42.xml"/>
</Relationships>

</file>

<file path=ppt/slides/_rels/slide44.xml.rels><?xml version="1.0" encoding="UTF-8" standalone="yes"?>
<Relationships xmlns="http://schemas.openxmlformats.org/package/2006/relationships">
  <Relationship Id="rId3" Type="http://schemas.openxmlformats.org/officeDocument/2006/relationships/chart" Target="../charts/slide_44/chart8.xml"/>
  <Relationship Id="rId2" Type="http://schemas.openxmlformats.org/officeDocument/2006/relationships/notesSlide" Target="../notesSlides/notesSlide44.xml"/>
  <Relationship Id="rId1" Type="http://schemas.openxmlformats.org/officeDocument/2006/relationships/slideLayout" Target="../slideLayouts/slideLayout46.xml"/>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9.xml"/>
  <Relationship Id="rId2" Type="http://schemas.openxmlformats.org/officeDocument/2006/relationships/notesSlide" Target="../notesSlides/notesSlide45.xml"/>
  <Relationship Id="rId1" Type="http://schemas.openxmlformats.org/officeDocument/2006/relationships/slideLayout" Target="../slideLayouts/slideLayout42.xml"/>
</Relationships>

</file>

<file path=ppt/slides/_rels/slide46.xml.rels><?xml version="1.0" encoding="UTF-8" standalone="yes"?>
<Relationships xmlns="http://schemas.openxmlformats.org/package/2006/relationships">
  <Relationship Id="rId3" Type="http://schemas.openxmlformats.org/officeDocument/2006/relationships/chart" Target="../charts/slide_46/chart10.xml"/>
  <Relationship Id="rId2" Type="http://schemas.openxmlformats.org/officeDocument/2006/relationships/notesSlide" Target="../notesSlides/notesSlide46.xml"/>
  <Relationship Id="rId1" Type="http://schemas.openxmlformats.org/officeDocument/2006/relationships/slideLayout" Target="../slideLayouts/slideLayout42.xml"/>
</Relationships>

</file>

<file path=ppt/slides/_rels/slide47.xml.rels><?xml version="1.0" encoding="UTF-8" standalone="yes"?>
<Relationships xmlns="http://schemas.openxmlformats.org/package/2006/relationships">
  <Relationship Id="rId3" Type="http://schemas.openxmlformats.org/officeDocument/2006/relationships/chart" Target="../charts/slide_47/chart11.xml"/>
  <Relationship Id="rId2" Type="http://schemas.openxmlformats.org/officeDocument/2006/relationships/notesSlide" Target="../notesSlides/notesSlide47.xml"/>
  <Relationship Id="rId1" Type="http://schemas.openxmlformats.org/officeDocument/2006/relationships/slideLayout" Target="../slideLayouts/slideLayout42.xml"/>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6.xml"/>
  <Relationship Id="rId2" Target="../media/Sector_Leisure_400x300.jpg" Type="http://schemas.openxmlformats.org/officeDocument/2006/relationships/image"/>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
  <Relationship Id="rId3" Type="http://schemas.openxmlformats.org/officeDocument/2006/relationships/image" Target="../media/slide_7/image4.jpeg"/>
  <Relationship Id="rId2" Type="http://schemas.openxmlformats.org/officeDocument/2006/relationships/notesSlide" Target="../notesSlides/notesSlide7.xml"/>
  <Relationship Id="rId1" Type="http://schemas.openxmlformats.org/officeDocument/2006/relationships/slideLayout" Target="../slideLayouts/slideLayout17.xml"/>
</Relationships>

</file>

<file path=ppt/slides/_rels/slide8.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8/tag2.xml"/>
  <Relationship Id="rId1" Type="http://schemas.openxmlformats.org/officeDocument/2006/relationships/tags" Target="../tags/slide_8/tag1.xml"/>
  <Relationship Id="rId5" Type="http://schemas.openxmlformats.org/officeDocument/2006/relationships/chart" Target="../charts/slide_8/chart1.xml"/>
  <Relationship Id="rId4" Type="http://schemas.openxmlformats.org/officeDocument/2006/relationships/notesSlide" Target="../notesSlides/notesSlide8.xml"/>
</Relationships>

</file>

<file path=ppt/slides/_rels/slide9.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9/tag4.xml"/>
  <Relationship Id="rId1" Type="http://schemas.openxmlformats.org/officeDocument/2006/relationships/tags" Target="../tags/slide_9/tag3.xml"/>
  <Relationship Id="rId5" Type="http://schemas.openxmlformats.org/officeDocument/2006/relationships/chart" Target="../charts/slide_9/chart2.xml"/>
  <Relationship Id="rId4"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3000"/>
          </a:bodyPr>
          <a:lstStyle/>
          <a:p>
            <a:r>
              <a:rPr lang="en-GB" dirty="0"/>
              <a:t>Abcdefghijklmnopqrstuvwxyz12345678910112</a:t>
            </a:r>
          </a:p>
        </p:txBody>
      </p:sp>
      <p:sp>
        <p:nvSpPr>
          <p:cNvPr id="3" name="Text Placeholder 2"/>
          <p:cNvSpPr>
            <a:spLocks noGrp="1"/>
          </p:cNvSpPr>
          <p:nvPr>
            <p:ph type="body" sz="quarter" idx="11"/>
          </p:nvPr>
        </p:nvSpPr>
        <p:spPr/>
        <p:txBody>
          <a:bodyPr>
            <a:normAutofit fontScale="84100"/>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xmlns=""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err="1"/>
              <a:t> </a:t>
            </a:r>
            <a:endParaRPr lang="en-GB" dirty="0"/>
          </a:p>
        </p:txBody>
      </p:sp>
      <p:sp>
        <p:nvSpPr>
          <p:cNvPr id="3" name="Title 2"/>
          <p:cNvSpPr>
            <a:spLocks noGrp="1"/>
          </p:cNvSpPr>
          <p:nvPr>
            <p:ph type="title"/>
          </p:nvPr>
        </p:nvSpPr>
        <p:spPr/>
        <p:txBody>
          <a:bodyPr>
            <a:normAutofit fontScale="100000"/>
          </a:bodyPr>
          <a:lstStyle/>
          <a:p>
            <a:r>
              <a:rPr lang="en-GB" dirty="0"/>
              <a:t>Test Header</a:t>
            </a:r>
          </a:p>
        </p:txBody>
      </p:sp>
      <p:sp>
        <p:nvSpPr>
          <p:cNvPr id="4" name="Text Placeholder 3"/>
          <p:cNvSpPr>
            <a:spLocks noGrp="1"/>
          </p:cNvSpPr>
          <p:nvPr>
            <p:ph type="body" sz="quarter" idx="11"/>
          </p:nvPr>
        </p:nvSpPr>
        <p:spPr/>
        <p:txBody>
          <a:bodyPr>
            <a:normAutofit fontScale="92830"/>
          </a:bodyPr>
          <a:lstStyle/>
          <a:p>
            <a:r>
              <a:rPr lang="en-GB" dirty="0"/>
              <a:t> Bedtime, and evening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rPr lang="en-GB" dirty="0"/>
              <a:t> More, online media and retail are accessed differently in these arenas. Remote technology for both work and socialising means that consumers are engaging with their devices, and their fellow human beings, in a totally new way. </a:t>
            </a:r>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xmlns=""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err="1"/>
              <a:t> </a:t>
            </a:r>
            <a:endParaRPr lang="en-GB" dirty="0"/>
          </a:p>
        </p:txBody>
      </p:sp>
      <p:sp>
        <p:nvSpPr>
          <p:cNvPr id="3" name="Title 2"/>
          <p:cNvSpPr>
            <a:spLocks noGrp="1"/>
          </p:cNvSpPr>
          <p:nvPr>
            <p:ph type="title"/>
          </p:nvPr>
        </p:nvSpPr>
        <p:spPr/>
        <p:txBody>
          <a:bodyPr>
            <a:normAutofit/>
          </a:bodyPr>
          <a:lstStyle/>
          <a:p>
            <a:r>
              <a:rPr lang="en-GB" dirty="0"/>
              <a:t>Lorem Ipsum Dolor Sit Amet</a:t>
            </a:r>
          </a:p>
        </p:txBody>
      </p:sp>
      <p:sp>
        <p:nvSpPr>
          <p:cNvPr id="4" name="Text Placeholder 3"/>
          <p:cNvSpPr>
            <a:spLocks noGrp="1"/>
          </p:cNvSpPr>
          <p:nvPr>
            <p:ph type="body" sz="quarter" idx="11"/>
          </p:nvPr>
        </p:nvSpPr>
        <p:spPr/>
        <p:txBody>
          <a:bodyPr>
            <a:normAutofit/>
          </a:bodyPr>
          <a:lstStyle/>
          <a:p>
            <a:r>
              <a:rPr lang="en-GB" dirty="0"/>
              <a:t>Lorem Ipsum Dolor Consec</a:t>
            </a:r>
          </a:p>
        </p:txBody>
      </p:sp>
      <p:sp>
        <p:nvSpPr>
          <p:cNvPr id="5" name="Text Placeholder 4"/>
          <p:cNvSpPr>
            <a:spLocks noGrp="1"/>
          </p:cNvSpPr>
          <p:nvPr>
            <p:ph type="body" sz="quarter" idx="13"/>
          </p:nvPr>
        </p:nvSpPr>
        <p:spPr/>
        <p:txBody>
          <a:bodyPr>
            <a:normAutofit/>
          </a:bodyPr>
          <a:lstStyle/>
          <a:p>
            <a:r>
              <a:rPr lang="en-GB" dirty="0"/>
              <a:t>Consectetur Adipiscing</a:t>
            </a:r>
          </a:p>
        </p:txBody>
      </p:sp>
      <p:sp>
        <p:nvSpPr>
          <p:cNvPr id="6" name="Text Placeholder 5"/>
          <p:cNvSpPr>
            <a:spLocks noGrp="1"/>
          </p:cNvSpPr>
          <p:nvPr>
            <p:ph type="body" sz="quarter" idx="15"/>
          </p:nvPr>
        </p:nvSpPr>
        <p:spPr/>
        <p:txBody>
          <a:bodyPr>
            <a:normAutofit/>
          </a:bodyPr>
          <a:lstStyle/>
          <a:p>
            <a:r>
              <a:rPr lang="en-GB" dirty="0"/>
              <a:t>Pariatur Consectetur</a:t>
            </a:r>
          </a:p>
        </p:txBody>
      </p:sp>
      <p:sp>
        <p:nvSpPr>
          <p:cNvPr id="7" name="Text Placeholder 6"/>
          <p:cNvSpPr>
            <a:spLocks noGrp="1"/>
          </p:cNvSpPr>
          <p:nvPr>
            <p:ph type="body" sz="quarter" idx="17"/>
          </p:nvPr>
        </p:nvSpPr>
        <p:spPr/>
        <p:txBody>
          <a:bodyPr>
            <a:normAutofit fontScale="95830"/>
          </a:bodyPr>
          <a:lstStyle/>
          <a:p>
            <a:r>
              <a:rPr lang="en-GB" dirty="0"/>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normAutofit fontScale="92050"/>
          </a:bodyPr>
          <a:lstStyle/>
          <a:p>
            <a:r>
              <a:rPr lang="en-GB" dirty="0"/>
              <a:t>Sum expectantes. Ego hodie expectantes. Expectantes, et misit unum de pueris Gus interficere. Et suus vos. Nescio quis, qui est bonus usus liberi ad Isai?</a:t>
            </a:r>
          </a:p>
          <a:p>
            <a:r>
              <a:rPr lang="en-GB" dirty="0"/>
              <a:t>Qui nosti ... Quis dimisit filios ad necem ... hmm? Gus! Est, ante me factus singulis decem gradibus.</a:t>
            </a:r>
          </a:p>
          <a:p>
            <a:r>
              <a:rPr lang="en-GB" dirty="0"/>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normAutofit fontScale="98980"/>
          </a:bodyPr>
          <a:lstStyle/>
          <a:p>
            <a:r>
              <a:rPr lang="en-GB" dirty="0"/>
              <a:t>Sum expectantes. Ego hodie expectantes. Expectantes, et misit unum de pueris Gus interficere. Et suus vos. Nescio quis, qui est bonus usus liberi ad Isai? Qui nosti ... Quis dimisit filios ad necem ... hmm? Gus! </a:t>
            </a:r>
          </a:p>
          <a:p>
            <a:r>
              <a:rPr lang="en-GB" dirty="0"/>
              <a:t>Est, ante me factus singulis decem gradibus.</a:t>
            </a:r>
          </a:p>
        </p:txBody>
      </p:sp>
    </p:spTree>
    <p:extLst>
      <p:ext uri="{BB962C8B-B14F-4D97-AF65-F5344CB8AC3E}">
        <p14:creationId xmlns:p14="http://schemas.microsoft.com/office/powerpoint/2010/main"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 </a:t>
            </a:r>
            <a:endParaRPr lang="en-GB" dirty="0"/>
          </a:p>
        </p:txBody>
      </p:sp>
      <p:sp>
        <p:nvSpPr>
          <p:cNvPr id="3" name="Title 2"/>
          <p:cNvSpPr>
            <a:spLocks noGrp="1"/>
          </p:cNvSpPr>
          <p:nvPr>
            <p:ph type="title"/>
          </p:nvPr>
        </p:nvSpPr>
        <p:spPr/>
        <p:txBody>
          <a:bodyPr/>
          <a:lstStyle/>
          <a:p>
            <a:r>
              <a:rPr lang="en-GB" dirty="0"/>
              <a:t>What will happen next?</a:t>
            </a:r>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normAutofit/>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 </a:t>
            </a:r>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p>
        </p:txBody>
      </p:sp>
      <p:sp>
        <p:nvSpPr>
          <p:cNvPr id="9" name="Text Placeholder 8"/>
          <p:cNvSpPr>
            <a:spLocks noGrp="1"/>
          </p:cNvSpPr>
          <p:nvPr>
            <p:ph type="body" sz="quarter" idx="26"/>
          </p:nvPr>
        </p:nvSpPr>
        <p:spPr/>
        <p:txBody>
          <a:bodyPr/>
          <a:lstStyle/>
          <a:p>
            <a:r>
              <a:rPr lang="en-GB" dirty="0"/>
              <a:t>CSR efforts become an increasingly common way for brands to enhance their brand and raise their profile.</a:t>
            </a:r>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p>
        </p:txBody>
      </p:sp>
      <p:sp>
        <p:nvSpPr>
          <p:cNvPr id="12" name="Text Placeholder 11"/>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p>
        </p:txBody>
      </p:sp>
      <p:sp>
        <p:nvSpPr>
          <p:cNvPr id="15" name="Text Placeholder 14"/>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p>
        </p:txBody>
      </p:sp>
    </p:spTree>
    <p:extLst>
      <p:ext uri="{BB962C8B-B14F-4D97-AF65-F5344CB8AC3E}">
        <p14:creationId xmlns:p14="http://schemas.microsoft.com/office/powerpoint/2010/main" val="607448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 </a:t>
            </a:r>
            <a:endParaRPr lang="en-GB" dirty="0"/>
          </a:p>
        </p:txBody>
      </p:sp>
      <p:sp>
        <p:nvSpPr>
          <p:cNvPr id="3" name="Title 2"/>
          <p:cNvSpPr>
            <a:spLocks noGrp="1"/>
          </p:cNvSpPr>
          <p:nvPr>
            <p:ph type="title"/>
          </p:nvPr>
        </p:nvSpPr>
        <p:spPr/>
        <p:txBody>
          <a:bodyPr/>
          <a:lstStyle/>
          <a:p>
            <a:r>
              <a:rPr lang="en-GB" dirty="0"/>
              <a:t>Sector Impact</a:t>
            </a:r>
          </a:p>
        </p:txBody>
      </p:sp>
      <p:sp>
        <p:nvSpPr>
          <p:cNvPr id="4" name="Text Placeholder 3"/>
          <p:cNvSpPr>
            <a:spLocks noGrp="1"/>
          </p:cNvSpPr>
          <p:nvPr>
            <p:ph type="body" sz="quarter" idx="11"/>
          </p:nvPr>
        </p:nvSpPr>
        <p:spPr/>
        <p:txBody>
          <a:bodyPr/>
          <a:lstStyle/>
          <a:p>
            <a:r>
              <a:rPr lang="en-GB" b="1" dirty="0"/>
              <a:t>Alcohol</a:t>
            </a:r>
          </a:p>
          <a:p>
            <a:r>
              <a:rPr lang="en-GB" dirty="0"/>
              <a:t>Lorem ipsum dolar sit amet consectetur...</a:t>
            </a:r>
          </a:p>
        </p:txBody>
      </p:sp>
      <p:pic>
        <p:nvPicPr>
          <p:cNvPr id="2" name="Picture 1 %&gt;" descr="Picture 1%&gt;"/>
          <p:cNvPicPr>
            <a:picLocks noChangeAspect="1" noChangeArrowheads="1"/>
          </p:cNvPicPr>
          <p:nvPr/>
        </p:nvPicPr>
        <p:blipFill>
          <a:blip r:embed="rId2" cstate="print"/>
          <a:srcRect/>
          <a:stretch>
            <a:fillRect/>
          </a:stretch>
        </p:blipFill>
        <p:spPr bwMode="auto">
          <a:xfrm>
            <a:off x="5003800" y="914400"/>
            <a:ext cx="3632200" cy="2501900"/>
          </a:xfrm>
          <a:prstGeom prst="rect">
            <a:avLst/>
          </a:prstGeom>
          <a:noFill/>
        </p:spPr>
      </p:pic>
    </p:spTree>
    <p:extLst>
      <p:ext uri="{BB962C8B-B14F-4D97-AF65-F5344CB8AC3E}">
        <p14:creationId xmlns="" xmlns:p14="http://schemas.microsoft.com/office/powerpoint/2010/main" val="1857252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a:t>
            </a:r>
            <a:br>
              <a:rPr lang="en-GB" dirty="0"/>
            </a:br>
            <a:r>
              <a:rPr lang="en-GB" dirty="0"/>
              <a:t>trends@foresightfactory.co</a:t>
            </a:r>
          </a:p>
          <a:p>
            <a:endParaRPr lang="en-GB" dirty="0"/>
          </a:p>
        </p:txBody>
      </p:sp>
    </p:spTree>
    <p:extLst>
      <p:ext uri="{BB962C8B-B14F-4D97-AF65-F5344CB8AC3E}">
        <p14:creationId xmlns="" xmlns:p14="http://schemas.microsoft.com/office/powerpoint/2010/main" val="282828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tags/slide_10/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0/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40/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1/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2/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3/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4/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5/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6/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7/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Words>55</Words>
  <Application>Microsoft Office PowerPoint</Application>
  <PresentationFormat>On-screen Show (4:3)</PresentationFormat>
  <Paragraphs>25</Paragraphs>
  <Slides>47</Slides>
  <Notes>39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47</vt:i4>
      </vt:variant>
    </vt:vector>
  </HeadingPairs>
  <TitlesOfParts>
    <vt:vector size="47" baseType="lpstr">
      <vt:lpstr>Abcdefghijklmnopqrstuvwxyz12345678910112</vt:lpstr>
      <vt:lpstr>Test Header</vt:lpstr>
      <vt:lpstr>What to do</vt:lpstr>
      <vt:lpstr>What will happen next</vt:lpstr>
      <vt:lpstr>Alcohol</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Dominic Harrison</dc:creator>
  <cp:lastModifiedBy>DELL</cp:lastModifiedBy>
  <cp:revision>20</cp:revision>
  <dcterms:created xsi:type="dcterms:W3CDTF">2016-08-16T13:45:38Z</dcterms:created>
  <dcterms:modified xsi:type="dcterms:W3CDTF">2016-11-17T09:00:31Z</dcterms:modified>
</cp:coreProperties>
</file>